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99" r:id="rId2"/>
    <p:sldId id="303" r:id="rId3"/>
    <p:sldId id="291" r:id="rId4"/>
    <p:sldId id="261" r:id="rId5"/>
    <p:sldId id="263" r:id="rId6"/>
    <p:sldId id="304" r:id="rId7"/>
    <p:sldId id="290" r:id="rId8"/>
    <p:sldId id="306" r:id="rId9"/>
    <p:sldId id="283" r:id="rId10"/>
    <p:sldId id="267" r:id="rId11"/>
    <p:sldId id="287" r:id="rId12"/>
    <p:sldId id="278" r:id="rId13"/>
    <p:sldId id="297" r:id="rId14"/>
    <p:sldId id="273" r:id="rId15"/>
    <p:sldId id="285" r:id="rId16"/>
    <p:sldId id="282" r:id="rId17"/>
    <p:sldId id="289" r:id="rId18"/>
    <p:sldId id="292" r:id="rId19"/>
    <p:sldId id="294" r:id="rId20"/>
    <p:sldId id="298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elcome Slide" id="{87B1A110-E929-4963-8769-F4ECC0564C41}">
          <p14:sldIdLst>
            <p14:sldId id="299"/>
            <p14:sldId id="303"/>
            <p14:sldId id="291"/>
            <p14:sldId id="261"/>
          </p14:sldIdLst>
        </p14:section>
        <p14:section name="About Us" id="{CA925CFA-1E7D-46BC-B731-0A9A0A76F639}">
          <p14:sldIdLst>
            <p14:sldId id="263"/>
            <p14:sldId id="304"/>
            <p14:sldId id="290"/>
            <p14:sldId id="306"/>
            <p14:sldId id="283"/>
            <p14:sldId id="267"/>
            <p14:sldId id="287"/>
            <p14:sldId id="278"/>
            <p14:sldId id="297"/>
            <p14:sldId id="273"/>
            <p14:sldId id="285"/>
            <p14:sldId id="282"/>
            <p14:sldId id="289"/>
          </p14:sldIdLst>
        </p14:section>
        <p14:section name="Infographic" id="{E9227883-744B-414D-85DD-79B66D7FEEFF}">
          <p14:sldIdLst>
            <p14:sldId id="292"/>
          </p14:sldIdLst>
        </p14:section>
        <p14:section name="Chart" id="{3F51FC4F-13C0-4EB9-B999-216A9DAFF583}">
          <p14:sldIdLst>
            <p14:sldId id="294"/>
          </p14:sldIdLst>
        </p14:section>
        <p14:section name="Ending Slide" id="{E3611E7A-51BA-4D5D-AD5D-B0884B527F63}">
          <p14:sldIdLst>
            <p14:sldId id="29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A25FE"/>
    <a:srgbClr val="9824E9"/>
    <a:srgbClr val="9554FE"/>
    <a:srgbClr val="1FFAD0"/>
    <a:srgbClr val="B78C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153" autoAdjust="0"/>
    <p:restoredTop sz="90458" autoAdjust="0"/>
  </p:normalViewPr>
  <p:slideViewPr>
    <p:cSldViewPr snapToGrid="0" showGuides="1">
      <p:cViewPr varScale="1">
        <p:scale>
          <a:sx n="71" d="100"/>
          <a:sy n="71" d="100"/>
        </p:scale>
        <p:origin x="806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Inter" panose="020B0502030000000004" pitchFamily="34" charset="0"/>
              <a:ea typeface="Inter" panose="020B0502030000000004" pitchFamily="34" charset="0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Inter" panose="020B0502030000000004" pitchFamily="34" charset="0"/>
          <a:ea typeface="Inter" panose="020B0502030000000004" pitchFamily="34" charset="0"/>
        </a:defRPr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1.png"/></Relationships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</cdr:x>
      <cdr:y>0</cdr:y>
    </cdr:from>
    <cdr:to>
      <cdr:x>1</cdr:x>
      <cdr:y>1</cdr:y>
    </cdr:to>
    <cdr:pic>
      <cdr:nvPicPr>
        <cdr:cNvPr id="2" name="chart">
          <a:extLst xmlns:a="http://schemas.openxmlformats.org/drawingml/2006/main">
            <a:ext uri="{FF2B5EF4-FFF2-40B4-BE49-F238E27FC236}">
              <a16:creationId xmlns:a16="http://schemas.microsoft.com/office/drawing/2014/main" id="{8B01E53D-B6FF-952D-04F9-EDC33B074DEA}"/>
            </a:ext>
          </a:extLst>
        </cdr:cNvPr>
        <cdr:cNvPicPr>
          <a:picLocks xmlns:a="http://schemas.openxmlformats.org/drawingml/2006/main" noChangeAspect="1"/>
        </cdr:cNvPicPr>
      </cdr:nvPicPr>
      <cdr:blipFill>
        <a:blip xmlns:a="http://schemas.openxmlformats.org/drawingml/2006/main" xmlns:r="http://schemas.openxmlformats.org/officeDocument/2006/relationships" r:embed="rId1"/>
        <a:stretch xmlns:a="http://schemas.openxmlformats.org/drawingml/2006/main">
          <a:fillRect/>
        </a:stretch>
      </cdr:blipFill>
      <cdr:spPr>
        <a:xfrm xmlns:a="http://schemas.openxmlformats.org/drawingml/2006/main">
          <a:off x="0" y="0"/>
          <a:ext cx="9944962" cy="5585944"/>
        </a:xfrm>
        <a:prstGeom xmlns:a="http://schemas.openxmlformats.org/drawingml/2006/main" prst="rect">
          <a:avLst/>
        </a:prstGeom>
      </cdr:spPr>
    </cdr:pic>
  </cdr:relSizeAnchor>
</c:userShape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41CE68-B2C6-471A-B7DD-4D91584E1250}" type="datetimeFigureOut">
              <a:rPr lang="en-ID" smtClean="0"/>
              <a:t>14/10/2024</a:t>
            </a:fld>
            <a:endParaRPr lang="en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7B41AE-CAE3-45C3-9F54-EDFD5E75F0E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858896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7B41AE-CAE3-45C3-9F54-EDFD5E75F0EA}" type="slidenum">
              <a:rPr lang="en-ID" smtClean="0"/>
              <a:t>3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4826401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7B41AE-CAE3-45C3-9F54-EDFD5E75F0EA}" type="slidenum">
              <a:rPr lang="en-ID" smtClean="0"/>
              <a:t>9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1781355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7B41AE-CAE3-45C3-9F54-EDFD5E75F0EA}" type="slidenum">
              <a:rPr lang="en-ID" smtClean="0"/>
              <a:t>12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475353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689080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icture Placeholder 58">
            <a:extLst>
              <a:ext uri="{FF2B5EF4-FFF2-40B4-BE49-F238E27FC236}">
                <a16:creationId xmlns:a16="http://schemas.microsoft.com/office/drawing/2014/main" id="{0C60300C-53FA-4000-9C2A-DBD2CD1DEE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782513" y="2913597"/>
            <a:ext cx="1861458" cy="1861458"/>
          </a:xfrm>
          <a:custGeom>
            <a:avLst/>
            <a:gdLst>
              <a:gd name="connsiteX0" fmla="*/ 930729 w 1861458"/>
              <a:gd name="connsiteY0" fmla="*/ 0 h 1861458"/>
              <a:gd name="connsiteX1" fmla="*/ 1861458 w 1861458"/>
              <a:gd name="connsiteY1" fmla="*/ 930729 h 1861458"/>
              <a:gd name="connsiteX2" fmla="*/ 930729 w 1861458"/>
              <a:gd name="connsiteY2" fmla="*/ 1861458 h 1861458"/>
              <a:gd name="connsiteX3" fmla="*/ 0 w 1861458"/>
              <a:gd name="connsiteY3" fmla="*/ 930729 h 1861458"/>
              <a:gd name="connsiteX4" fmla="*/ 930729 w 1861458"/>
              <a:gd name="connsiteY4" fmla="*/ 0 h 1861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61458" h="1861458">
                <a:moveTo>
                  <a:pt x="930729" y="0"/>
                </a:moveTo>
                <a:cubicBezTo>
                  <a:pt x="1444756" y="0"/>
                  <a:pt x="1861458" y="416702"/>
                  <a:pt x="1861458" y="930729"/>
                </a:cubicBezTo>
                <a:cubicBezTo>
                  <a:pt x="1861458" y="1444756"/>
                  <a:pt x="1444756" y="1861458"/>
                  <a:pt x="930729" y="1861458"/>
                </a:cubicBezTo>
                <a:cubicBezTo>
                  <a:pt x="416702" y="1861458"/>
                  <a:pt x="0" y="1444756"/>
                  <a:pt x="0" y="930729"/>
                </a:cubicBezTo>
                <a:cubicBezTo>
                  <a:pt x="0" y="416702"/>
                  <a:pt x="416702" y="0"/>
                  <a:pt x="930729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en-ID"/>
          </a:p>
        </p:txBody>
      </p:sp>
      <p:sp>
        <p:nvSpPr>
          <p:cNvPr id="58" name="Picture Placeholder 57">
            <a:extLst>
              <a:ext uri="{FF2B5EF4-FFF2-40B4-BE49-F238E27FC236}">
                <a16:creationId xmlns:a16="http://schemas.microsoft.com/office/drawing/2014/main" id="{24377FF7-6125-4816-ABEA-4AF95CA16B5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165272" y="2913597"/>
            <a:ext cx="1861458" cy="1861458"/>
          </a:xfrm>
          <a:custGeom>
            <a:avLst/>
            <a:gdLst>
              <a:gd name="connsiteX0" fmla="*/ 930729 w 1861458"/>
              <a:gd name="connsiteY0" fmla="*/ 0 h 1861458"/>
              <a:gd name="connsiteX1" fmla="*/ 1861458 w 1861458"/>
              <a:gd name="connsiteY1" fmla="*/ 930729 h 1861458"/>
              <a:gd name="connsiteX2" fmla="*/ 930729 w 1861458"/>
              <a:gd name="connsiteY2" fmla="*/ 1861458 h 1861458"/>
              <a:gd name="connsiteX3" fmla="*/ 0 w 1861458"/>
              <a:gd name="connsiteY3" fmla="*/ 930729 h 1861458"/>
              <a:gd name="connsiteX4" fmla="*/ 930729 w 1861458"/>
              <a:gd name="connsiteY4" fmla="*/ 0 h 1861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61458" h="1861458">
                <a:moveTo>
                  <a:pt x="930729" y="0"/>
                </a:moveTo>
                <a:cubicBezTo>
                  <a:pt x="1444756" y="0"/>
                  <a:pt x="1861458" y="416702"/>
                  <a:pt x="1861458" y="930729"/>
                </a:cubicBezTo>
                <a:cubicBezTo>
                  <a:pt x="1861458" y="1444756"/>
                  <a:pt x="1444756" y="1861458"/>
                  <a:pt x="930729" y="1861458"/>
                </a:cubicBezTo>
                <a:cubicBezTo>
                  <a:pt x="416702" y="1861458"/>
                  <a:pt x="0" y="1444756"/>
                  <a:pt x="0" y="930729"/>
                </a:cubicBezTo>
                <a:cubicBezTo>
                  <a:pt x="0" y="416702"/>
                  <a:pt x="416702" y="0"/>
                  <a:pt x="930729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en-ID"/>
          </a:p>
        </p:txBody>
      </p:sp>
      <p:sp>
        <p:nvSpPr>
          <p:cNvPr id="57" name="Picture Placeholder 56">
            <a:extLst>
              <a:ext uri="{FF2B5EF4-FFF2-40B4-BE49-F238E27FC236}">
                <a16:creationId xmlns:a16="http://schemas.microsoft.com/office/drawing/2014/main" id="{5BDBB19C-4BCB-4DED-AA3E-FDA7E0535A8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48030" y="2913596"/>
            <a:ext cx="1861458" cy="1861458"/>
          </a:xfrm>
          <a:custGeom>
            <a:avLst/>
            <a:gdLst>
              <a:gd name="connsiteX0" fmla="*/ 930729 w 1861458"/>
              <a:gd name="connsiteY0" fmla="*/ 0 h 1861458"/>
              <a:gd name="connsiteX1" fmla="*/ 1861458 w 1861458"/>
              <a:gd name="connsiteY1" fmla="*/ 930729 h 1861458"/>
              <a:gd name="connsiteX2" fmla="*/ 930729 w 1861458"/>
              <a:gd name="connsiteY2" fmla="*/ 1861458 h 1861458"/>
              <a:gd name="connsiteX3" fmla="*/ 0 w 1861458"/>
              <a:gd name="connsiteY3" fmla="*/ 930729 h 1861458"/>
              <a:gd name="connsiteX4" fmla="*/ 930729 w 1861458"/>
              <a:gd name="connsiteY4" fmla="*/ 0 h 1861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61458" h="1861458">
                <a:moveTo>
                  <a:pt x="930729" y="0"/>
                </a:moveTo>
                <a:cubicBezTo>
                  <a:pt x="1444756" y="0"/>
                  <a:pt x="1861458" y="416702"/>
                  <a:pt x="1861458" y="930729"/>
                </a:cubicBezTo>
                <a:cubicBezTo>
                  <a:pt x="1861458" y="1444756"/>
                  <a:pt x="1444756" y="1861458"/>
                  <a:pt x="930729" y="1861458"/>
                </a:cubicBezTo>
                <a:cubicBezTo>
                  <a:pt x="416702" y="1861458"/>
                  <a:pt x="0" y="1444756"/>
                  <a:pt x="0" y="930729"/>
                </a:cubicBezTo>
                <a:cubicBezTo>
                  <a:pt x="0" y="416702"/>
                  <a:pt x="416702" y="0"/>
                  <a:pt x="930729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en-ID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BFCBA26-ED7A-4BB2-8E4A-3D540A3411F7}"/>
              </a:ext>
            </a:extLst>
          </p:cNvPr>
          <p:cNvSpPr/>
          <p:nvPr userDrawn="1"/>
        </p:nvSpPr>
        <p:spPr>
          <a:xfrm>
            <a:off x="1317048" y="2682615"/>
            <a:ext cx="2323422" cy="2323420"/>
          </a:xfrm>
          <a:prstGeom prst="ellipse">
            <a:avLst/>
          </a:prstGeom>
          <a:noFill/>
          <a:ln w="38100">
            <a:gradFill>
              <a:gsLst>
                <a:gs pos="46000">
                  <a:srgbClr val="9824E9"/>
                </a:gs>
                <a:gs pos="100000">
                  <a:srgbClr val="7A25FE">
                    <a:alpha val="2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95088260-87E7-4A20-9E5E-A19D12347A6C}"/>
              </a:ext>
            </a:extLst>
          </p:cNvPr>
          <p:cNvGrpSpPr/>
          <p:nvPr userDrawn="1"/>
        </p:nvGrpSpPr>
        <p:grpSpPr>
          <a:xfrm>
            <a:off x="2201559" y="4702484"/>
            <a:ext cx="554400" cy="554400"/>
            <a:chOff x="1867418" y="4980215"/>
            <a:chExt cx="554400" cy="554400"/>
          </a:xfrm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6B6EF620-EF0F-4D93-B5B8-8FF8A4430129}"/>
                </a:ext>
              </a:extLst>
            </p:cNvPr>
            <p:cNvSpPr/>
            <p:nvPr/>
          </p:nvSpPr>
          <p:spPr>
            <a:xfrm>
              <a:off x="1867418" y="4980215"/>
              <a:ext cx="554400" cy="554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9824E9">
                    <a:alpha val="20000"/>
                  </a:srgbClr>
                </a:gs>
                <a:gs pos="100000">
                  <a:srgbClr val="7A25FE">
                    <a:alpha val="20000"/>
                  </a:srgbClr>
                </a:gs>
              </a:gsLst>
              <a:lin ang="5400000" scaled="1"/>
            </a:gradFill>
            <a:ln>
              <a:noFill/>
            </a:ln>
            <a:effectLst>
              <a:outerShdw blurRad="254000" dist="190500" dir="13500000" algn="br" rotWithShape="0">
                <a:schemeClr val="bg1">
                  <a:alpha val="7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C19693AD-FDCC-4081-B212-2B99A2B4B30A}"/>
                </a:ext>
              </a:extLst>
            </p:cNvPr>
            <p:cNvSpPr/>
            <p:nvPr/>
          </p:nvSpPr>
          <p:spPr>
            <a:xfrm>
              <a:off x="1933339" y="5046137"/>
              <a:ext cx="422558" cy="422556"/>
            </a:xfrm>
            <a:prstGeom prst="ellipse">
              <a:avLst/>
            </a:prstGeom>
            <a:gradFill>
              <a:gsLst>
                <a:gs pos="0">
                  <a:srgbClr val="9824E9"/>
                </a:gs>
                <a:gs pos="100000">
                  <a:srgbClr val="7A25FE"/>
                </a:gs>
              </a:gsLst>
              <a:lin ang="5400000" scaled="1"/>
            </a:gra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grpSp>
          <p:nvGrpSpPr>
            <p:cNvPr id="11" name="Graphic 260" descr="Lightbulb and gear">
              <a:extLst>
                <a:ext uri="{FF2B5EF4-FFF2-40B4-BE49-F238E27FC236}">
                  <a16:creationId xmlns:a16="http://schemas.microsoft.com/office/drawing/2014/main" id="{331EBCCC-685C-458F-900C-F308152EB264}"/>
                </a:ext>
              </a:extLst>
            </p:cNvPr>
            <p:cNvGrpSpPr/>
            <p:nvPr/>
          </p:nvGrpSpPr>
          <p:grpSpPr>
            <a:xfrm>
              <a:off x="1971971" y="5084768"/>
              <a:ext cx="345294" cy="345294"/>
              <a:chOff x="9688800" y="7021800"/>
              <a:chExt cx="914400" cy="914400"/>
            </a:xfrm>
            <a:solidFill>
              <a:schemeClr val="bg1"/>
            </a:solidFill>
          </p:grpSpPr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C26FD52D-8BF0-473B-B926-B7A4A9F0EF17}"/>
                  </a:ext>
                </a:extLst>
              </p:cNvPr>
              <p:cNvSpPr/>
              <p:nvPr/>
            </p:nvSpPr>
            <p:spPr>
              <a:xfrm>
                <a:off x="10028271" y="7330220"/>
                <a:ext cx="209550" cy="209550"/>
              </a:xfrm>
              <a:custGeom>
                <a:avLst/>
                <a:gdLst>
                  <a:gd name="connsiteX0" fmla="*/ 187547 w 209550"/>
                  <a:gd name="connsiteY0" fmla="*/ 64675 h 209550"/>
                  <a:gd name="connsiteX1" fmla="*/ 195644 w 209550"/>
                  <a:gd name="connsiteY1" fmla="*/ 40672 h 209550"/>
                  <a:gd name="connsiteX2" fmla="*/ 177355 w 209550"/>
                  <a:gd name="connsiteY2" fmla="*/ 22384 h 209550"/>
                  <a:gd name="connsiteX3" fmla="*/ 153353 w 209550"/>
                  <a:gd name="connsiteY3" fmla="*/ 30480 h 209550"/>
                  <a:gd name="connsiteX4" fmla="*/ 133541 w 209550"/>
                  <a:gd name="connsiteY4" fmla="*/ 22384 h 209550"/>
                  <a:gd name="connsiteX5" fmla="*/ 122301 w 209550"/>
                  <a:gd name="connsiteY5" fmla="*/ 0 h 209550"/>
                  <a:gd name="connsiteX6" fmla="*/ 96774 w 209550"/>
                  <a:gd name="connsiteY6" fmla="*/ 0 h 209550"/>
                  <a:gd name="connsiteX7" fmla="*/ 85439 w 209550"/>
                  <a:gd name="connsiteY7" fmla="*/ 22479 h 209550"/>
                  <a:gd name="connsiteX8" fmla="*/ 65532 w 209550"/>
                  <a:gd name="connsiteY8" fmla="*/ 30575 h 209550"/>
                  <a:gd name="connsiteX9" fmla="*/ 41529 w 209550"/>
                  <a:gd name="connsiteY9" fmla="*/ 22479 h 209550"/>
                  <a:gd name="connsiteX10" fmla="*/ 23241 w 209550"/>
                  <a:gd name="connsiteY10" fmla="*/ 40767 h 209550"/>
                  <a:gd name="connsiteX11" fmla="*/ 30861 w 209550"/>
                  <a:gd name="connsiteY11" fmla="*/ 64770 h 209550"/>
                  <a:gd name="connsiteX12" fmla="*/ 22479 w 209550"/>
                  <a:gd name="connsiteY12" fmla="*/ 84582 h 209550"/>
                  <a:gd name="connsiteX13" fmla="*/ 0 w 209550"/>
                  <a:gd name="connsiteY13" fmla="*/ 95821 h 209550"/>
                  <a:gd name="connsiteX14" fmla="*/ 0 w 209550"/>
                  <a:gd name="connsiteY14" fmla="*/ 120968 h 209550"/>
                  <a:gd name="connsiteX15" fmla="*/ 22479 w 209550"/>
                  <a:gd name="connsiteY15" fmla="*/ 132302 h 209550"/>
                  <a:gd name="connsiteX16" fmla="*/ 30575 w 209550"/>
                  <a:gd name="connsiteY16" fmla="*/ 152114 h 209550"/>
                  <a:gd name="connsiteX17" fmla="*/ 22479 w 209550"/>
                  <a:gd name="connsiteY17" fmla="*/ 176117 h 209550"/>
                  <a:gd name="connsiteX18" fmla="*/ 41529 w 209550"/>
                  <a:gd name="connsiteY18" fmla="*/ 194405 h 209550"/>
                  <a:gd name="connsiteX19" fmla="*/ 65532 w 209550"/>
                  <a:gd name="connsiteY19" fmla="*/ 186214 h 209550"/>
                  <a:gd name="connsiteX20" fmla="*/ 85344 w 209550"/>
                  <a:gd name="connsiteY20" fmla="*/ 194405 h 209550"/>
                  <a:gd name="connsiteX21" fmla="*/ 96583 w 209550"/>
                  <a:gd name="connsiteY21" fmla="*/ 216789 h 209550"/>
                  <a:gd name="connsiteX22" fmla="*/ 122111 w 209550"/>
                  <a:gd name="connsiteY22" fmla="*/ 216789 h 209550"/>
                  <a:gd name="connsiteX23" fmla="*/ 133445 w 209550"/>
                  <a:gd name="connsiteY23" fmla="*/ 194786 h 209550"/>
                  <a:gd name="connsiteX24" fmla="*/ 152972 w 209550"/>
                  <a:gd name="connsiteY24" fmla="*/ 186880 h 209550"/>
                  <a:gd name="connsiteX25" fmla="*/ 176879 w 209550"/>
                  <a:gd name="connsiteY25" fmla="*/ 195072 h 209550"/>
                  <a:gd name="connsiteX26" fmla="*/ 195167 w 209550"/>
                  <a:gd name="connsiteY26" fmla="*/ 176689 h 209550"/>
                  <a:gd name="connsiteX27" fmla="*/ 187071 w 209550"/>
                  <a:gd name="connsiteY27" fmla="*/ 152781 h 209550"/>
                  <a:gd name="connsiteX28" fmla="*/ 195739 w 209550"/>
                  <a:gd name="connsiteY28" fmla="*/ 132874 h 209550"/>
                  <a:gd name="connsiteX29" fmla="*/ 218123 w 209550"/>
                  <a:gd name="connsiteY29" fmla="*/ 121634 h 209550"/>
                  <a:gd name="connsiteX30" fmla="*/ 218123 w 209550"/>
                  <a:gd name="connsiteY30" fmla="*/ 95821 h 209550"/>
                  <a:gd name="connsiteX31" fmla="*/ 195644 w 209550"/>
                  <a:gd name="connsiteY31" fmla="*/ 84487 h 209550"/>
                  <a:gd name="connsiteX32" fmla="*/ 187547 w 209550"/>
                  <a:gd name="connsiteY32" fmla="*/ 64675 h 209550"/>
                  <a:gd name="connsiteX33" fmla="*/ 109442 w 209550"/>
                  <a:gd name="connsiteY33" fmla="*/ 146875 h 209550"/>
                  <a:gd name="connsiteX34" fmla="*/ 71342 w 209550"/>
                  <a:gd name="connsiteY34" fmla="*/ 108775 h 209550"/>
                  <a:gd name="connsiteX35" fmla="*/ 109442 w 209550"/>
                  <a:gd name="connsiteY35" fmla="*/ 70675 h 209550"/>
                  <a:gd name="connsiteX36" fmla="*/ 147542 w 209550"/>
                  <a:gd name="connsiteY36" fmla="*/ 108775 h 209550"/>
                  <a:gd name="connsiteX37" fmla="*/ 109442 w 209550"/>
                  <a:gd name="connsiteY37" fmla="*/ 146875 h 209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09550" h="209550">
                    <a:moveTo>
                      <a:pt x="187547" y="64675"/>
                    </a:moveTo>
                    <a:lnTo>
                      <a:pt x="195644" y="40672"/>
                    </a:lnTo>
                    <a:lnTo>
                      <a:pt x="177355" y="22384"/>
                    </a:lnTo>
                    <a:lnTo>
                      <a:pt x="153353" y="30480"/>
                    </a:lnTo>
                    <a:cubicBezTo>
                      <a:pt x="147113" y="26964"/>
                      <a:pt x="140457" y="24244"/>
                      <a:pt x="133541" y="22384"/>
                    </a:cubicBezTo>
                    <a:lnTo>
                      <a:pt x="122301" y="0"/>
                    </a:lnTo>
                    <a:lnTo>
                      <a:pt x="96774" y="0"/>
                    </a:lnTo>
                    <a:lnTo>
                      <a:pt x="85439" y="22479"/>
                    </a:lnTo>
                    <a:cubicBezTo>
                      <a:pt x="78498" y="24356"/>
                      <a:pt x="71813" y="27075"/>
                      <a:pt x="65532" y="30575"/>
                    </a:cubicBezTo>
                    <a:lnTo>
                      <a:pt x="41529" y="22479"/>
                    </a:lnTo>
                    <a:lnTo>
                      <a:pt x="23241" y="40767"/>
                    </a:lnTo>
                    <a:lnTo>
                      <a:pt x="30861" y="64770"/>
                    </a:lnTo>
                    <a:cubicBezTo>
                      <a:pt x="27206" y="70976"/>
                      <a:pt x="24388" y="77637"/>
                      <a:pt x="22479" y="84582"/>
                    </a:cubicBezTo>
                    <a:lnTo>
                      <a:pt x="0" y="95821"/>
                    </a:lnTo>
                    <a:lnTo>
                      <a:pt x="0" y="120968"/>
                    </a:lnTo>
                    <a:lnTo>
                      <a:pt x="22479" y="132302"/>
                    </a:lnTo>
                    <a:cubicBezTo>
                      <a:pt x="24332" y="139221"/>
                      <a:pt x="27052" y="145878"/>
                      <a:pt x="30575" y="152114"/>
                    </a:cubicBezTo>
                    <a:lnTo>
                      <a:pt x="22479" y="176117"/>
                    </a:lnTo>
                    <a:lnTo>
                      <a:pt x="41529" y="194405"/>
                    </a:lnTo>
                    <a:lnTo>
                      <a:pt x="65532" y="186214"/>
                    </a:lnTo>
                    <a:cubicBezTo>
                      <a:pt x="71767" y="189763"/>
                      <a:pt x="78423" y="192515"/>
                      <a:pt x="85344" y="194405"/>
                    </a:cubicBezTo>
                    <a:lnTo>
                      <a:pt x="96583" y="216789"/>
                    </a:lnTo>
                    <a:lnTo>
                      <a:pt x="122111" y="216789"/>
                    </a:lnTo>
                    <a:lnTo>
                      <a:pt x="133445" y="194786"/>
                    </a:lnTo>
                    <a:cubicBezTo>
                      <a:pt x="140245" y="192937"/>
                      <a:pt x="146800" y="190283"/>
                      <a:pt x="152972" y="186880"/>
                    </a:cubicBezTo>
                    <a:lnTo>
                      <a:pt x="176879" y="195072"/>
                    </a:lnTo>
                    <a:lnTo>
                      <a:pt x="195167" y="176689"/>
                    </a:lnTo>
                    <a:lnTo>
                      <a:pt x="187071" y="152781"/>
                    </a:lnTo>
                    <a:cubicBezTo>
                      <a:pt x="190710" y="146497"/>
                      <a:pt x="193618" y="139818"/>
                      <a:pt x="195739" y="132874"/>
                    </a:cubicBezTo>
                    <a:lnTo>
                      <a:pt x="218123" y="121634"/>
                    </a:lnTo>
                    <a:lnTo>
                      <a:pt x="218123" y="95821"/>
                    </a:lnTo>
                    <a:lnTo>
                      <a:pt x="195644" y="84487"/>
                    </a:lnTo>
                    <a:cubicBezTo>
                      <a:pt x="193825" y="77556"/>
                      <a:pt x="191103" y="70896"/>
                      <a:pt x="187547" y="64675"/>
                    </a:cubicBezTo>
                    <a:close/>
                    <a:moveTo>
                      <a:pt x="109442" y="146875"/>
                    </a:moveTo>
                    <a:cubicBezTo>
                      <a:pt x="88401" y="146875"/>
                      <a:pt x="71342" y="129817"/>
                      <a:pt x="71342" y="108775"/>
                    </a:cubicBezTo>
                    <a:cubicBezTo>
                      <a:pt x="71342" y="87734"/>
                      <a:pt x="88401" y="70675"/>
                      <a:pt x="109442" y="70675"/>
                    </a:cubicBezTo>
                    <a:cubicBezTo>
                      <a:pt x="130356" y="70982"/>
                      <a:pt x="147236" y="87861"/>
                      <a:pt x="147542" y="108775"/>
                    </a:cubicBezTo>
                    <a:cubicBezTo>
                      <a:pt x="147542" y="129817"/>
                      <a:pt x="130484" y="146875"/>
                      <a:pt x="109442" y="14687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478BB2E3-6CAD-44E4-9156-C2C500D88C39}"/>
                  </a:ext>
                </a:extLst>
              </p:cNvPr>
              <p:cNvSpPr/>
              <p:nvPr/>
            </p:nvSpPr>
            <p:spPr>
              <a:xfrm>
                <a:off x="10029698" y="7734175"/>
                <a:ext cx="209550" cy="47625"/>
              </a:xfrm>
              <a:custGeom>
                <a:avLst/>
                <a:gdLst>
                  <a:gd name="connsiteX0" fmla="*/ 189835 w 209550"/>
                  <a:gd name="connsiteY0" fmla="*/ 0 h 47625"/>
                  <a:gd name="connsiteX1" fmla="*/ 25910 w 209550"/>
                  <a:gd name="connsiteY1" fmla="*/ 0 h 47625"/>
                  <a:gd name="connsiteX2" fmla="*/ 48 w 209550"/>
                  <a:gd name="connsiteY2" fmla="*/ 29098 h 47625"/>
                  <a:gd name="connsiteX3" fmla="*/ 25910 w 209550"/>
                  <a:gd name="connsiteY3" fmla="*/ 54959 h 47625"/>
                  <a:gd name="connsiteX4" fmla="*/ 189835 w 209550"/>
                  <a:gd name="connsiteY4" fmla="*/ 54959 h 47625"/>
                  <a:gd name="connsiteX5" fmla="*/ 215696 w 209550"/>
                  <a:gd name="connsiteY5" fmla="*/ 25861 h 47625"/>
                  <a:gd name="connsiteX6" fmla="*/ 189835 w 209550"/>
                  <a:gd name="connsiteY6" fmla="*/ 0 h 47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9550" h="47625">
                    <a:moveTo>
                      <a:pt x="189835" y="0"/>
                    </a:moveTo>
                    <a:lnTo>
                      <a:pt x="25910" y="0"/>
                    </a:lnTo>
                    <a:cubicBezTo>
                      <a:pt x="10734" y="894"/>
                      <a:pt x="-845" y="13922"/>
                      <a:pt x="48" y="29098"/>
                    </a:cubicBezTo>
                    <a:cubicBezTo>
                      <a:pt x="869" y="43027"/>
                      <a:pt x="11981" y="54139"/>
                      <a:pt x="25910" y="54959"/>
                    </a:cubicBezTo>
                    <a:lnTo>
                      <a:pt x="189835" y="54959"/>
                    </a:lnTo>
                    <a:cubicBezTo>
                      <a:pt x="205011" y="54065"/>
                      <a:pt x="216590" y="41037"/>
                      <a:pt x="215696" y="25861"/>
                    </a:cubicBezTo>
                    <a:cubicBezTo>
                      <a:pt x="214875" y="11932"/>
                      <a:pt x="203763" y="820"/>
                      <a:pt x="18983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56E6CFE2-FD07-4383-96F4-786B06333C51}"/>
                  </a:ext>
                </a:extLst>
              </p:cNvPr>
              <p:cNvSpPr/>
              <p:nvPr/>
            </p:nvSpPr>
            <p:spPr>
              <a:xfrm>
                <a:off x="10078087" y="7827234"/>
                <a:ext cx="114300" cy="47625"/>
              </a:xfrm>
              <a:custGeom>
                <a:avLst/>
                <a:gdLst>
                  <a:gd name="connsiteX0" fmla="*/ 59531 w 114300"/>
                  <a:gd name="connsiteY0" fmla="*/ 54959 h 47625"/>
                  <a:gd name="connsiteX1" fmla="*/ 118967 w 114300"/>
                  <a:gd name="connsiteY1" fmla="*/ 0 h 47625"/>
                  <a:gd name="connsiteX2" fmla="*/ 0 w 114300"/>
                  <a:gd name="connsiteY2" fmla="*/ 0 h 47625"/>
                  <a:gd name="connsiteX3" fmla="*/ 59531 w 114300"/>
                  <a:gd name="connsiteY3" fmla="*/ 54959 h 47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300" h="47625">
                    <a:moveTo>
                      <a:pt x="59531" y="54959"/>
                    </a:moveTo>
                    <a:cubicBezTo>
                      <a:pt x="90631" y="54910"/>
                      <a:pt x="116487" y="31001"/>
                      <a:pt x="118967" y="0"/>
                    </a:cubicBezTo>
                    <a:lnTo>
                      <a:pt x="0" y="0"/>
                    </a:lnTo>
                    <a:cubicBezTo>
                      <a:pt x="2527" y="31016"/>
                      <a:pt x="28413" y="54914"/>
                      <a:pt x="59531" y="5495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5D27C96C-EF59-4EC7-BB6E-B183B782B663}"/>
                  </a:ext>
                </a:extLst>
              </p:cNvPr>
              <p:cNvSpPr/>
              <p:nvPr/>
            </p:nvSpPr>
            <p:spPr>
              <a:xfrm>
                <a:off x="9899207" y="7202013"/>
                <a:ext cx="466725" cy="485775"/>
              </a:xfrm>
              <a:custGeom>
                <a:avLst/>
                <a:gdLst>
                  <a:gd name="connsiteX0" fmla="*/ 476250 w 466725"/>
                  <a:gd name="connsiteY0" fmla="*/ 243364 h 485775"/>
                  <a:gd name="connsiteX1" fmla="*/ 476250 w 466725"/>
                  <a:gd name="connsiteY1" fmla="*/ 235172 h 485775"/>
                  <a:gd name="connsiteX2" fmla="*/ 238125 w 466725"/>
                  <a:gd name="connsiteY2" fmla="*/ 0 h 485775"/>
                  <a:gd name="connsiteX3" fmla="*/ 238125 w 466725"/>
                  <a:gd name="connsiteY3" fmla="*/ 0 h 485775"/>
                  <a:gd name="connsiteX4" fmla="*/ 0 w 466725"/>
                  <a:gd name="connsiteY4" fmla="*/ 235172 h 485775"/>
                  <a:gd name="connsiteX5" fmla="*/ 0 w 466725"/>
                  <a:gd name="connsiteY5" fmla="*/ 243364 h 485775"/>
                  <a:gd name="connsiteX6" fmla="*/ 16573 w 466725"/>
                  <a:gd name="connsiteY6" fmla="*/ 325755 h 485775"/>
                  <a:gd name="connsiteX7" fmla="*/ 57912 w 466725"/>
                  <a:gd name="connsiteY7" fmla="*/ 393478 h 485775"/>
                  <a:gd name="connsiteX8" fmla="*/ 113633 w 466725"/>
                  <a:gd name="connsiteY8" fmla="*/ 483965 h 485775"/>
                  <a:gd name="connsiteX9" fmla="*/ 130016 w 466725"/>
                  <a:gd name="connsiteY9" fmla="*/ 494062 h 485775"/>
                  <a:gd name="connsiteX10" fmla="*/ 346234 w 466725"/>
                  <a:gd name="connsiteY10" fmla="*/ 494062 h 485775"/>
                  <a:gd name="connsiteX11" fmla="*/ 362617 w 466725"/>
                  <a:gd name="connsiteY11" fmla="*/ 483965 h 485775"/>
                  <a:gd name="connsiteX12" fmla="*/ 418338 w 466725"/>
                  <a:gd name="connsiteY12" fmla="*/ 393478 h 485775"/>
                  <a:gd name="connsiteX13" fmla="*/ 459676 w 466725"/>
                  <a:gd name="connsiteY13" fmla="*/ 325755 h 485775"/>
                  <a:gd name="connsiteX14" fmla="*/ 476250 w 466725"/>
                  <a:gd name="connsiteY14" fmla="*/ 243364 h 485775"/>
                  <a:gd name="connsiteX15" fmla="*/ 421386 w 466725"/>
                  <a:gd name="connsiteY15" fmla="*/ 242507 h 485775"/>
                  <a:gd name="connsiteX16" fmla="*/ 408718 w 466725"/>
                  <a:gd name="connsiteY16" fmla="*/ 306515 h 485775"/>
                  <a:gd name="connsiteX17" fmla="*/ 377857 w 466725"/>
                  <a:gd name="connsiteY17" fmla="*/ 356807 h 485775"/>
                  <a:gd name="connsiteX18" fmla="*/ 323850 w 466725"/>
                  <a:gd name="connsiteY18" fmla="*/ 438912 h 485775"/>
                  <a:gd name="connsiteX19" fmla="*/ 152400 w 466725"/>
                  <a:gd name="connsiteY19" fmla="*/ 438912 h 485775"/>
                  <a:gd name="connsiteX20" fmla="*/ 98870 w 466725"/>
                  <a:gd name="connsiteY20" fmla="*/ 356521 h 485775"/>
                  <a:gd name="connsiteX21" fmla="*/ 68008 w 466725"/>
                  <a:gd name="connsiteY21" fmla="*/ 306229 h 485775"/>
                  <a:gd name="connsiteX22" fmla="*/ 54864 w 466725"/>
                  <a:gd name="connsiteY22" fmla="*/ 242221 h 485775"/>
                  <a:gd name="connsiteX23" fmla="*/ 54864 w 466725"/>
                  <a:gd name="connsiteY23" fmla="*/ 235363 h 485775"/>
                  <a:gd name="connsiteX24" fmla="*/ 237839 w 466725"/>
                  <a:gd name="connsiteY24" fmla="*/ 54388 h 485775"/>
                  <a:gd name="connsiteX25" fmla="*/ 237839 w 466725"/>
                  <a:gd name="connsiteY25" fmla="*/ 54388 h 485775"/>
                  <a:gd name="connsiteX26" fmla="*/ 420814 w 466725"/>
                  <a:gd name="connsiteY26" fmla="*/ 235363 h 485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466725" h="485775">
                    <a:moveTo>
                      <a:pt x="476250" y="243364"/>
                    </a:moveTo>
                    <a:lnTo>
                      <a:pt x="476250" y="235172"/>
                    </a:lnTo>
                    <a:cubicBezTo>
                      <a:pt x="473823" y="105160"/>
                      <a:pt x="368157" y="804"/>
                      <a:pt x="238125" y="0"/>
                    </a:cubicBezTo>
                    <a:lnTo>
                      <a:pt x="238125" y="0"/>
                    </a:lnTo>
                    <a:cubicBezTo>
                      <a:pt x="108093" y="804"/>
                      <a:pt x="2427" y="105160"/>
                      <a:pt x="0" y="235172"/>
                    </a:cubicBezTo>
                    <a:lnTo>
                      <a:pt x="0" y="243364"/>
                    </a:lnTo>
                    <a:cubicBezTo>
                      <a:pt x="871" y="271562"/>
                      <a:pt x="6473" y="299414"/>
                      <a:pt x="16573" y="325755"/>
                    </a:cubicBezTo>
                    <a:cubicBezTo>
                      <a:pt x="26214" y="350609"/>
                      <a:pt x="40213" y="373543"/>
                      <a:pt x="57912" y="393478"/>
                    </a:cubicBezTo>
                    <a:cubicBezTo>
                      <a:pt x="79724" y="417195"/>
                      <a:pt x="103537" y="463391"/>
                      <a:pt x="113633" y="483965"/>
                    </a:cubicBezTo>
                    <a:cubicBezTo>
                      <a:pt x="116721" y="490180"/>
                      <a:pt x="123076" y="494096"/>
                      <a:pt x="130016" y="494062"/>
                    </a:cubicBezTo>
                    <a:lnTo>
                      <a:pt x="346234" y="494062"/>
                    </a:lnTo>
                    <a:cubicBezTo>
                      <a:pt x="353174" y="494096"/>
                      <a:pt x="359529" y="490180"/>
                      <a:pt x="362617" y="483965"/>
                    </a:cubicBezTo>
                    <a:cubicBezTo>
                      <a:pt x="372713" y="463391"/>
                      <a:pt x="396526" y="417290"/>
                      <a:pt x="418338" y="393478"/>
                    </a:cubicBezTo>
                    <a:cubicBezTo>
                      <a:pt x="436037" y="373543"/>
                      <a:pt x="450036" y="350609"/>
                      <a:pt x="459676" y="325755"/>
                    </a:cubicBezTo>
                    <a:cubicBezTo>
                      <a:pt x="469777" y="299414"/>
                      <a:pt x="475379" y="271562"/>
                      <a:pt x="476250" y="243364"/>
                    </a:cubicBezTo>
                    <a:close/>
                    <a:moveTo>
                      <a:pt x="421386" y="242507"/>
                    </a:moveTo>
                    <a:cubicBezTo>
                      <a:pt x="420709" y="264394"/>
                      <a:pt x="416429" y="286020"/>
                      <a:pt x="408718" y="306515"/>
                    </a:cubicBezTo>
                    <a:cubicBezTo>
                      <a:pt x="401485" y="324971"/>
                      <a:pt x="391037" y="341999"/>
                      <a:pt x="377857" y="356807"/>
                    </a:cubicBezTo>
                    <a:cubicBezTo>
                      <a:pt x="356714" y="381975"/>
                      <a:pt x="338588" y="409531"/>
                      <a:pt x="323850" y="438912"/>
                    </a:cubicBezTo>
                    <a:lnTo>
                      <a:pt x="152400" y="438912"/>
                    </a:lnTo>
                    <a:cubicBezTo>
                      <a:pt x="137831" y="409455"/>
                      <a:pt x="119864" y="381803"/>
                      <a:pt x="98870" y="356521"/>
                    </a:cubicBezTo>
                    <a:cubicBezTo>
                      <a:pt x="85690" y="341713"/>
                      <a:pt x="75241" y="324685"/>
                      <a:pt x="68008" y="306229"/>
                    </a:cubicBezTo>
                    <a:cubicBezTo>
                      <a:pt x="60135" y="285761"/>
                      <a:pt x="55694" y="264135"/>
                      <a:pt x="54864" y="242221"/>
                    </a:cubicBezTo>
                    <a:lnTo>
                      <a:pt x="54864" y="235363"/>
                    </a:lnTo>
                    <a:cubicBezTo>
                      <a:pt x="56570" y="135350"/>
                      <a:pt x="137813" y="54995"/>
                      <a:pt x="237839" y="54388"/>
                    </a:cubicBezTo>
                    <a:lnTo>
                      <a:pt x="237839" y="54388"/>
                    </a:lnTo>
                    <a:cubicBezTo>
                      <a:pt x="337865" y="54995"/>
                      <a:pt x="419109" y="135350"/>
                      <a:pt x="420814" y="23536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2805E991-6442-4565-955B-A482C7DA67B7}"/>
                  </a:ext>
                </a:extLst>
              </p:cNvPr>
              <p:cNvSpPr/>
              <p:nvPr/>
            </p:nvSpPr>
            <p:spPr>
              <a:xfrm>
                <a:off x="10120378" y="7059900"/>
                <a:ext cx="38100" cy="104775"/>
              </a:xfrm>
              <a:custGeom>
                <a:avLst/>
                <a:gdLst>
                  <a:gd name="connsiteX0" fmla="*/ 19050 w 38100"/>
                  <a:gd name="connsiteY0" fmla="*/ 104775 h 104775"/>
                  <a:gd name="connsiteX1" fmla="*/ 38100 w 38100"/>
                  <a:gd name="connsiteY1" fmla="*/ 85725 h 104775"/>
                  <a:gd name="connsiteX2" fmla="*/ 38100 w 38100"/>
                  <a:gd name="connsiteY2" fmla="*/ 19050 h 104775"/>
                  <a:gd name="connsiteX3" fmla="*/ 19050 w 38100"/>
                  <a:gd name="connsiteY3" fmla="*/ 0 h 104775"/>
                  <a:gd name="connsiteX4" fmla="*/ 0 w 38100"/>
                  <a:gd name="connsiteY4" fmla="*/ 19050 h 104775"/>
                  <a:gd name="connsiteX5" fmla="*/ 0 w 38100"/>
                  <a:gd name="connsiteY5" fmla="*/ 85725 h 104775"/>
                  <a:gd name="connsiteX6" fmla="*/ 19050 w 38100"/>
                  <a:gd name="connsiteY6" fmla="*/ 104775 h 10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8100" h="104775">
                    <a:moveTo>
                      <a:pt x="19050" y="104775"/>
                    </a:moveTo>
                    <a:cubicBezTo>
                      <a:pt x="29571" y="104775"/>
                      <a:pt x="38100" y="96246"/>
                      <a:pt x="38100" y="85725"/>
                    </a:cubicBezTo>
                    <a:lnTo>
                      <a:pt x="38100" y="19050"/>
                    </a:lnTo>
                    <a:cubicBezTo>
                      <a:pt x="38100" y="8529"/>
                      <a:pt x="29571" y="0"/>
                      <a:pt x="19050" y="0"/>
                    </a:cubicBezTo>
                    <a:cubicBezTo>
                      <a:pt x="8529" y="0"/>
                      <a:pt x="0" y="8529"/>
                      <a:pt x="0" y="19050"/>
                    </a:cubicBezTo>
                    <a:lnTo>
                      <a:pt x="0" y="85725"/>
                    </a:lnTo>
                    <a:cubicBezTo>
                      <a:pt x="0" y="96246"/>
                      <a:pt x="8529" y="104775"/>
                      <a:pt x="19050" y="10477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8CBDED62-F746-4660-B5C0-6796F2BF9B1A}"/>
                  </a:ext>
                </a:extLst>
              </p:cNvPr>
              <p:cNvSpPr/>
              <p:nvPr/>
            </p:nvSpPr>
            <p:spPr>
              <a:xfrm>
                <a:off x="9861295" y="7169289"/>
                <a:ext cx="76200" cy="76200"/>
              </a:xfrm>
              <a:custGeom>
                <a:avLst/>
                <a:gdLst>
                  <a:gd name="connsiteX0" fmla="*/ 52105 w 76200"/>
                  <a:gd name="connsiteY0" fmla="*/ 79111 h 76200"/>
                  <a:gd name="connsiteX1" fmla="*/ 78965 w 76200"/>
                  <a:gd name="connsiteY1" fmla="*/ 79111 h 76200"/>
                  <a:gd name="connsiteX2" fmla="*/ 78965 w 76200"/>
                  <a:gd name="connsiteY2" fmla="*/ 52250 h 76200"/>
                  <a:gd name="connsiteX3" fmla="*/ 31817 w 76200"/>
                  <a:gd name="connsiteY3" fmla="*/ 4911 h 76200"/>
                  <a:gd name="connsiteX4" fmla="*/ 4910 w 76200"/>
                  <a:gd name="connsiteY4" fmla="*/ 6283 h 76200"/>
                  <a:gd name="connsiteX5" fmla="*/ 4956 w 76200"/>
                  <a:gd name="connsiteY5" fmla="*/ 31866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6200" h="76200">
                    <a:moveTo>
                      <a:pt x="52105" y="79111"/>
                    </a:moveTo>
                    <a:cubicBezTo>
                      <a:pt x="59535" y="86496"/>
                      <a:pt x="71535" y="86496"/>
                      <a:pt x="78965" y="79111"/>
                    </a:cubicBezTo>
                    <a:cubicBezTo>
                      <a:pt x="86351" y="71680"/>
                      <a:pt x="86351" y="59680"/>
                      <a:pt x="78965" y="52250"/>
                    </a:cubicBezTo>
                    <a:lnTo>
                      <a:pt x="31817" y="4911"/>
                    </a:lnTo>
                    <a:cubicBezTo>
                      <a:pt x="24008" y="-2140"/>
                      <a:pt x="11962" y="-1525"/>
                      <a:pt x="4910" y="6283"/>
                    </a:cubicBezTo>
                    <a:cubicBezTo>
                      <a:pt x="-1654" y="13555"/>
                      <a:pt x="-1634" y="24619"/>
                      <a:pt x="4956" y="3186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99935907-E1BC-4D2E-9ECF-63CAD26D4C1E}"/>
                  </a:ext>
                </a:extLst>
              </p:cNvPr>
              <p:cNvSpPr/>
              <p:nvPr/>
            </p:nvSpPr>
            <p:spPr>
              <a:xfrm>
                <a:off x="10332866" y="7174232"/>
                <a:ext cx="76200" cy="76200"/>
              </a:xfrm>
              <a:custGeom>
                <a:avLst/>
                <a:gdLst>
                  <a:gd name="connsiteX0" fmla="*/ 19446 w 76200"/>
                  <a:gd name="connsiteY0" fmla="*/ 83407 h 76200"/>
                  <a:gd name="connsiteX1" fmla="*/ 32971 w 76200"/>
                  <a:gd name="connsiteY1" fmla="*/ 77787 h 76200"/>
                  <a:gd name="connsiteX2" fmla="*/ 80025 w 76200"/>
                  <a:gd name="connsiteY2" fmla="*/ 30162 h 76200"/>
                  <a:gd name="connsiteX3" fmla="*/ 75664 w 76200"/>
                  <a:gd name="connsiteY3" fmla="*/ 3577 h 76200"/>
                  <a:gd name="connsiteX4" fmla="*/ 53164 w 76200"/>
                  <a:gd name="connsiteY4" fmla="*/ 3778 h 76200"/>
                  <a:gd name="connsiteX5" fmla="*/ 5539 w 76200"/>
                  <a:gd name="connsiteY5" fmla="*/ 51403 h 76200"/>
                  <a:gd name="connsiteX6" fmla="*/ 5539 w 76200"/>
                  <a:gd name="connsiteY6" fmla="*/ 78264 h 76200"/>
                  <a:gd name="connsiteX7" fmla="*/ 19446 w 76200"/>
                  <a:gd name="connsiteY7" fmla="*/ 83407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6200" h="76200">
                    <a:moveTo>
                      <a:pt x="19446" y="83407"/>
                    </a:moveTo>
                    <a:cubicBezTo>
                      <a:pt x="24523" y="83411"/>
                      <a:pt x="29392" y="81388"/>
                      <a:pt x="32971" y="77787"/>
                    </a:cubicBezTo>
                    <a:lnTo>
                      <a:pt x="80025" y="30162"/>
                    </a:lnTo>
                    <a:cubicBezTo>
                      <a:pt x="86162" y="21617"/>
                      <a:pt x="84210" y="9714"/>
                      <a:pt x="75664" y="3577"/>
                    </a:cubicBezTo>
                    <a:cubicBezTo>
                      <a:pt x="68922" y="-1265"/>
                      <a:pt x="59819" y="-1184"/>
                      <a:pt x="53164" y="3778"/>
                    </a:cubicBezTo>
                    <a:lnTo>
                      <a:pt x="5539" y="51403"/>
                    </a:lnTo>
                    <a:cubicBezTo>
                      <a:pt x="-1846" y="58834"/>
                      <a:pt x="-1846" y="70833"/>
                      <a:pt x="5539" y="78264"/>
                    </a:cubicBezTo>
                    <a:cubicBezTo>
                      <a:pt x="9290" y="81786"/>
                      <a:pt x="14306" y="83641"/>
                      <a:pt x="19446" y="8340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32E02ECF-A974-4825-896A-C25D3BB09E29}"/>
                  </a:ext>
                </a:extLst>
              </p:cNvPr>
              <p:cNvSpPr/>
              <p:nvPr/>
            </p:nvSpPr>
            <p:spPr>
              <a:xfrm>
                <a:off x="9757856" y="7417088"/>
                <a:ext cx="104775" cy="38100"/>
              </a:xfrm>
              <a:custGeom>
                <a:avLst/>
                <a:gdLst>
                  <a:gd name="connsiteX0" fmla="*/ 85725 w 104775"/>
                  <a:gd name="connsiteY0" fmla="*/ 0 h 38100"/>
                  <a:gd name="connsiteX1" fmla="*/ 19050 w 104775"/>
                  <a:gd name="connsiteY1" fmla="*/ 0 h 38100"/>
                  <a:gd name="connsiteX2" fmla="*/ 0 w 104775"/>
                  <a:gd name="connsiteY2" fmla="*/ 19050 h 38100"/>
                  <a:gd name="connsiteX3" fmla="*/ 19050 w 104775"/>
                  <a:gd name="connsiteY3" fmla="*/ 38100 h 38100"/>
                  <a:gd name="connsiteX4" fmla="*/ 85725 w 104775"/>
                  <a:gd name="connsiteY4" fmla="*/ 38100 h 38100"/>
                  <a:gd name="connsiteX5" fmla="*/ 104775 w 104775"/>
                  <a:gd name="connsiteY5" fmla="*/ 19050 h 38100"/>
                  <a:gd name="connsiteX6" fmla="*/ 85725 w 104775"/>
                  <a:gd name="connsiteY6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4775" h="38100">
                    <a:moveTo>
                      <a:pt x="85725" y="0"/>
                    </a:moveTo>
                    <a:lnTo>
                      <a:pt x="19050" y="0"/>
                    </a:lnTo>
                    <a:cubicBezTo>
                      <a:pt x="8529" y="0"/>
                      <a:pt x="0" y="8529"/>
                      <a:pt x="0" y="19050"/>
                    </a:cubicBezTo>
                    <a:cubicBezTo>
                      <a:pt x="0" y="29571"/>
                      <a:pt x="8529" y="38100"/>
                      <a:pt x="19050" y="38100"/>
                    </a:cubicBezTo>
                    <a:lnTo>
                      <a:pt x="85725" y="38100"/>
                    </a:lnTo>
                    <a:cubicBezTo>
                      <a:pt x="96246" y="38100"/>
                      <a:pt x="104775" y="29571"/>
                      <a:pt x="104775" y="19050"/>
                    </a:cubicBezTo>
                    <a:cubicBezTo>
                      <a:pt x="104775" y="8529"/>
                      <a:pt x="96246" y="0"/>
                      <a:pt x="8572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08698721-5F38-4EDF-BD87-02AA8767D91D}"/>
                  </a:ext>
                </a:extLst>
              </p:cNvPr>
              <p:cNvSpPr/>
              <p:nvPr/>
            </p:nvSpPr>
            <p:spPr>
              <a:xfrm>
                <a:off x="9859591" y="7618628"/>
                <a:ext cx="76200" cy="85725"/>
              </a:xfrm>
              <a:custGeom>
                <a:avLst/>
                <a:gdLst>
                  <a:gd name="connsiteX0" fmla="*/ 53808 w 76200"/>
                  <a:gd name="connsiteY0" fmla="*/ 4581 h 85725"/>
                  <a:gd name="connsiteX1" fmla="*/ 6659 w 76200"/>
                  <a:gd name="connsiteY1" fmla="*/ 52206 h 85725"/>
                  <a:gd name="connsiteX2" fmla="*/ 4581 w 76200"/>
                  <a:gd name="connsiteY2" fmla="*/ 79066 h 85725"/>
                  <a:gd name="connsiteX3" fmla="*/ 31442 w 76200"/>
                  <a:gd name="connsiteY3" fmla="*/ 81144 h 85725"/>
                  <a:gd name="connsiteX4" fmla="*/ 33520 w 76200"/>
                  <a:gd name="connsiteY4" fmla="*/ 79066 h 85725"/>
                  <a:gd name="connsiteX5" fmla="*/ 80669 w 76200"/>
                  <a:gd name="connsiteY5" fmla="*/ 31441 h 85725"/>
                  <a:gd name="connsiteX6" fmla="*/ 78590 w 76200"/>
                  <a:gd name="connsiteY6" fmla="*/ 4581 h 85725"/>
                  <a:gd name="connsiteX7" fmla="*/ 53808 w 76200"/>
                  <a:gd name="connsiteY7" fmla="*/ 4581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6200" h="85725">
                    <a:moveTo>
                      <a:pt x="53808" y="4581"/>
                    </a:moveTo>
                    <a:lnTo>
                      <a:pt x="6659" y="52206"/>
                    </a:lnTo>
                    <a:cubicBezTo>
                      <a:pt x="-1332" y="59049"/>
                      <a:pt x="-2263" y="71075"/>
                      <a:pt x="4581" y="79066"/>
                    </a:cubicBezTo>
                    <a:cubicBezTo>
                      <a:pt x="11425" y="87058"/>
                      <a:pt x="23451" y="87987"/>
                      <a:pt x="31442" y="81144"/>
                    </a:cubicBezTo>
                    <a:cubicBezTo>
                      <a:pt x="32187" y="80506"/>
                      <a:pt x="32882" y="79811"/>
                      <a:pt x="33520" y="79066"/>
                    </a:cubicBezTo>
                    <a:lnTo>
                      <a:pt x="80669" y="31441"/>
                    </a:lnTo>
                    <a:cubicBezTo>
                      <a:pt x="87512" y="23450"/>
                      <a:pt x="86582" y="11424"/>
                      <a:pt x="78590" y="4581"/>
                    </a:cubicBezTo>
                    <a:cubicBezTo>
                      <a:pt x="71459" y="-1527"/>
                      <a:pt x="60941" y="-1527"/>
                      <a:pt x="53808" y="458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029C5651-1F81-4B2C-90ED-820B20F517D8}"/>
                  </a:ext>
                </a:extLst>
              </p:cNvPr>
              <p:cNvSpPr/>
              <p:nvPr/>
            </p:nvSpPr>
            <p:spPr>
              <a:xfrm>
                <a:off x="10332648" y="7613306"/>
                <a:ext cx="85725" cy="85725"/>
              </a:xfrm>
              <a:custGeom>
                <a:avLst/>
                <a:gdLst>
                  <a:gd name="connsiteX0" fmla="*/ 33190 w 85725"/>
                  <a:gd name="connsiteY0" fmla="*/ 6283 h 85725"/>
                  <a:gd name="connsiteX1" fmla="*/ 6283 w 85725"/>
                  <a:gd name="connsiteY1" fmla="*/ 4911 h 85725"/>
                  <a:gd name="connsiteX2" fmla="*/ 4911 w 85725"/>
                  <a:gd name="connsiteY2" fmla="*/ 31817 h 85725"/>
                  <a:gd name="connsiteX3" fmla="*/ 6234 w 85725"/>
                  <a:gd name="connsiteY3" fmla="*/ 33144 h 85725"/>
                  <a:gd name="connsiteX4" fmla="*/ 53859 w 85725"/>
                  <a:gd name="connsiteY4" fmla="*/ 80769 h 85725"/>
                  <a:gd name="connsiteX5" fmla="*/ 80689 w 85725"/>
                  <a:gd name="connsiteY5" fmla="*/ 83213 h 85725"/>
                  <a:gd name="connsiteX6" fmla="*/ 83133 w 85725"/>
                  <a:gd name="connsiteY6" fmla="*/ 56384 h 85725"/>
                  <a:gd name="connsiteX7" fmla="*/ 80052 w 85725"/>
                  <a:gd name="connsiteY7" fmla="*/ 53432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725" h="85725">
                    <a:moveTo>
                      <a:pt x="33190" y="6283"/>
                    </a:moveTo>
                    <a:cubicBezTo>
                      <a:pt x="26139" y="-1525"/>
                      <a:pt x="14093" y="-2140"/>
                      <a:pt x="6283" y="4911"/>
                    </a:cubicBezTo>
                    <a:cubicBezTo>
                      <a:pt x="-1525" y="11961"/>
                      <a:pt x="-2140" y="24007"/>
                      <a:pt x="4911" y="31817"/>
                    </a:cubicBezTo>
                    <a:cubicBezTo>
                      <a:pt x="5330" y="32280"/>
                      <a:pt x="5772" y="32724"/>
                      <a:pt x="6234" y="33144"/>
                    </a:cubicBezTo>
                    <a:lnTo>
                      <a:pt x="53859" y="80769"/>
                    </a:lnTo>
                    <a:cubicBezTo>
                      <a:pt x="60593" y="88853"/>
                      <a:pt x="72605" y="89947"/>
                      <a:pt x="80689" y="83213"/>
                    </a:cubicBezTo>
                    <a:cubicBezTo>
                      <a:pt x="88773" y="76480"/>
                      <a:pt x="89866" y="64468"/>
                      <a:pt x="83133" y="56384"/>
                    </a:cubicBezTo>
                    <a:cubicBezTo>
                      <a:pt x="82219" y="55288"/>
                      <a:pt x="81187" y="54298"/>
                      <a:pt x="80052" y="5343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7A2EEA4C-5432-453B-9F8F-7A5C4B47F492}"/>
                  </a:ext>
                </a:extLst>
              </p:cNvPr>
              <p:cNvSpPr/>
              <p:nvPr/>
            </p:nvSpPr>
            <p:spPr>
              <a:xfrm>
                <a:off x="10412700" y="7416421"/>
                <a:ext cx="104775" cy="38100"/>
              </a:xfrm>
              <a:custGeom>
                <a:avLst/>
                <a:gdLst>
                  <a:gd name="connsiteX0" fmla="*/ 85725 w 104775"/>
                  <a:gd name="connsiteY0" fmla="*/ 0 h 38100"/>
                  <a:gd name="connsiteX1" fmla="*/ 19050 w 104775"/>
                  <a:gd name="connsiteY1" fmla="*/ 0 h 38100"/>
                  <a:gd name="connsiteX2" fmla="*/ 0 w 104775"/>
                  <a:gd name="connsiteY2" fmla="*/ 19050 h 38100"/>
                  <a:gd name="connsiteX3" fmla="*/ 19050 w 104775"/>
                  <a:gd name="connsiteY3" fmla="*/ 38100 h 38100"/>
                  <a:gd name="connsiteX4" fmla="*/ 85725 w 104775"/>
                  <a:gd name="connsiteY4" fmla="*/ 38100 h 38100"/>
                  <a:gd name="connsiteX5" fmla="*/ 104775 w 104775"/>
                  <a:gd name="connsiteY5" fmla="*/ 19050 h 38100"/>
                  <a:gd name="connsiteX6" fmla="*/ 85725 w 104775"/>
                  <a:gd name="connsiteY6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4775" h="38100">
                    <a:moveTo>
                      <a:pt x="85725" y="0"/>
                    </a:moveTo>
                    <a:lnTo>
                      <a:pt x="19050" y="0"/>
                    </a:lnTo>
                    <a:cubicBezTo>
                      <a:pt x="8529" y="0"/>
                      <a:pt x="0" y="8529"/>
                      <a:pt x="0" y="19050"/>
                    </a:cubicBezTo>
                    <a:cubicBezTo>
                      <a:pt x="0" y="29571"/>
                      <a:pt x="8529" y="38100"/>
                      <a:pt x="19050" y="38100"/>
                    </a:cubicBezTo>
                    <a:lnTo>
                      <a:pt x="85725" y="38100"/>
                    </a:lnTo>
                    <a:cubicBezTo>
                      <a:pt x="96246" y="38100"/>
                      <a:pt x="104775" y="29571"/>
                      <a:pt x="104775" y="19050"/>
                    </a:cubicBezTo>
                    <a:cubicBezTo>
                      <a:pt x="104775" y="8529"/>
                      <a:pt x="96246" y="0"/>
                      <a:pt x="8572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</p:grpSp>
      </p:grpSp>
      <p:sp>
        <p:nvSpPr>
          <p:cNvPr id="24" name="Oval 23">
            <a:extLst>
              <a:ext uri="{FF2B5EF4-FFF2-40B4-BE49-F238E27FC236}">
                <a16:creationId xmlns:a16="http://schemas.microsoft.com/office/drawing/2014/main" id="{6EBEC95E-7D25-4A29-BB07-14C3D2CEBA92}"/>
              </a:ext>
            </a:extLst>
          </p:cNvPr>
          <p:cNvSpPr/>
          <p:nvPr userDrawn="1"/>
        </p:nvSpPr>
        <p:spPr>
          <a:xfrm>
            <a:off x="4934289" y="2682615"/>
            <a:ext cx="2323422" cy="2323420"/>
          </a:xfrm>
          <a:prstGeom prst="ellipse">
            <a:avLst/>
          </a:prstGeom>
          <a:noFill/>
          <a:ln w="38100">
            <a:gradFill>
              <a:gsLst>
                <a:gs pos="46000">
                  <a:srgbClr val="9824E9"/>
                </a:gs>
                <a:gs pos="100000">
                  <a:srgbClr val="7A25FE">
                    <a:alpha val="2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F33E076-D01C-4F5D-A798-48933BA6CDBD}"/>
              </a:ext>
            </a:extLst>
          </p:cNvPr>
          <p:cNvGrpSpPr/>
          <p:nvPr userDrawn="1"/>
        </p:nvGrpSpPr>
        <p:grpSpPr>
          <a:xfrm>
            <a:off x="5818800" y="4702484"/>
            <a:ext cx="554400" cy="554400"/>
            <a:chOff x="1867418" y="4980215"/>
            <a:chExt cx="554400" cy="554400"/>
          </a:xfrm>
        </p:grpSpPr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5053C2FC-2DFA-40D5-9063-B14160E10C56}"/>
                </a:ext>
              </a:extLst>
            </p:cNvPr>
            <p:cNvSpPr/>
            <p:nvPr/>
          </p:nvSpPr>
          <p:spPr>
            <a:xfrm>
              <a:off x="1867418" y="4980215"/>
              <a:ext cx="554400" cy="554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9824E9">
                    <a:alpha val="20000"/>
                  </a:srgbClr>
                </a:gs>
                <a:gs pos="100000">
                  <a:srgbClr val="7A25FE">
                    <a:alpha val="20000"/>
                  </a:srgbClr>
                </a:gs>
              </a:gsLst>
              <a:lin ang="5400000" scaled="1"/>
            </a:gradFill>
            <a:ln>
              <a:noFill/>
            </a:ln>
            <a:effectLst>
              <a:outerShdw blurRad="254000" dist="190500" dir="13500000" algn="br" rotWithShape="0">
                <a:schemeClr val="bg1">
                  <a:alpha val="7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A34B52F2-8C68-4406-80FD-7BF89352AE95}"/>
                </a:ext>
              </a:extLst>
            </p:cNvPr>
            <p:cNvSpPr/>
            <p:nvPr/>
          </p:nvSpPr>
          <p:spPr>
            <a:xfrm>
              <a:off x="1933339" y="5046137"/>
              <a:ext cx="422558" cy="422556"/>
            </a:xfrm>
            <a:prstGeom prst="ellipse">
              <a:avLst/>
            </a:prstGeom>
            <a:gradFill>
              <a:gsLst>
                <a:gs pos="0">
                  <a:srgbClr val="9824E9"/>
                </a:gs>
                <a:gs pos="100000">
                  <a:srgbClr val="7A25FE"/>
                </a:gs>
              </a:gsLst>
              <a:lin ang="5400000" scaled="1"/>
            </a:gra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grpSp>
          <p:nvGrpSpPr>
            <p:cNvPr id="28" name="Graphic 260" descr="Lightbulb and gear">
              <a:extLst>
                <a:ext uri="{FF2B5EF4-FFF2-40B4-BE49-F238E27FC236}">
                  <a16:creationId xmlns:a16="http://schemas.microsoft.com/office/drawing/2014/main" id="{C499ECB5-2166-4A01-B39B-132CBCD0620F}"/>
                </a:ext>
              </a:extLst>
            </p:cNvPr>
            <p:cNvGrpSpPr/>
            <p:nvPr/>
          </p:nvGrpSpPr>
          <p:grpSpPr>
            <a:xfrm>
              <a:off x="1971971" y="5084768"/>
              <a:ext cx="345294" cy="345294"/>
              <a:chOff x="9688800" y="7021800"/>
              <a:chExt cx="914400" cy="914400"/>
            </a:xfrm>
            <a:solidFill>
              <a:schemeClr val="bg1"/>
            </a:solidFill>
          </p:grpSpPr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1DDA8AB4-2454-4824-B1D8-ED82A3B5E95F}"/>
                  </a:ext>
                </a:extLst>
              </p:cNvPr>
              <p:cNvSpPr/>
              <p:nvPr/>
            </p:nvSpPr>
            <p:spPr>
              <a:xfrm>
                <a:off x="10028271" y="7330220"/>
                <a:ext cx="209550" cy="209550"/>
              </a:xfrm>
              <a:custGeom>
                <a:avLst/>
                <a:gdLst>
                  <a:gd name="connsiteX0" fmla="*/ 187547 w 209550"/>
                  <a:gd name="connsiteY0" fmla="*/ 64675 h 209550"/>
                  <a:gd name="connsiteX1" fmla="*/ 195644 w 209550"/>
                  <a:gd name="connsiteY1" fmla="*/ 40672 h 209550"/>
                  <a:gd name="connsiteX2" fmla="*/ 177355 w 209550"/>
                  <a:gd name="connsiteY2" fmla="*/ 22384 h 209550"/>
                  <a:gd name="connsiteX3" fmla="*/ 153353 w 209550"/>
                  <a:gd name="connsiteY3" fmla="*/ 30480 h 209550"/>
                  <a:gd name="connsiteX4" fmla="*/ 133541 w 209550"/>
                  <a:gd name="connsiteY4" fmla="*/ 22384 h 209550"/>
                  <a:gd name="connsiteX5" fmla="*/ 122301 w 209550"/>
                  <a:gd name="connsiteY5" fmla="*/ 0 h 209550"/>
                  <a:gd name="connsiteX6" fmla="*/ 96774 w 209550"/>
                  <a:gd name="connsiteY6" fmla="*/ 0 h 209550"/>
                  <a:gd name="connsiteX7" fmla="*/ 85439 w 209550"/>
                  <a:gd name="connsiteY7" fmla="*/ 22479 h 209550"/>
                  <a:gd name="connsiteX8" fmla="*/ 65532 w 209550"/>
                  <a:gd name="connsiteY8" fmla="*/ 30575 h 209550"/>
                  <a:gd name="connsiteX9" fmla="*/ 41529 w 209550"/>
                  <a:gd name="connsiteY9" fmla="*/ 22479 h 209550"/>
                  <a:gd name="connsiteX10" fmla="*/ 23241 w 209550"/>
                  <a:gd name="connsiteY10" fmla="*/ 40767 h 209550"/>
                  <a:gd name="connsiteX11" fmla="*/ 30861 w 209550"/>
                  <a:gd name="connsiteY11" fmla="*/ 64770 h 209550"/>
                  <a:gd name="connsiteX12" fmla="*/ 22479 w 209550"/>
                  <a:gd name="connsiteY12" fmla="*/ 84582 h 209550"/>
                  <a:gd name="connsiteX13" fmla="*/ 0 w 209550"/>
                  <a:gd name="connsiteY13" fmla="*/ 95821 h 209550"/>
                  <a:gd name="connsiteX14" fmla="*/ 0 w 209550"/>
                  <a:gd name="connsiteY14" fmla="*/ 120968 h 209550"/>
                  <a:gd name="connsiteX15" fmla="*/ 22479 w 209550"/>
                  <a:gd name="connsiteY15" fmla="*/ 132302 h 209550"/>
                  <a:gd name="connsiteX16" fmla="*/ 30575 w 209550"/>
                  <a:gd name="connsiteY16" fmla="*/ 152114 h 209550"/>
                  <a:gd name="connsiteX17" fmla="*/ 22479 w 209550"/>
                  <a:gd name="connsiteY17" fmla="*/ 176117 h 209550"/>
                  <a:gd name="connsiteX18" fmla="*/ 41529 w 209550"/>
                  <a:gd name="connsiteY18" fmla="*/ 194405 h 209550"/>
                  <a:gd name="connsiteX19" fmla="*/ 65532 w 209550"/>
                  <a:gd name="connsiteY19" fmla="*/ 186214 h 209550"/>
                  <a:gd name="connsiteX20" fmla="*/ 85344 w 209550"/>
                  <a:gd name="connsiteY20" fmla="*/ 194405 h 209550"/>
                  <a:gd name="connsiteX21" fmla="*/ 96583 w 209550"/>
                  <a:gd name="connsiteY21" fmla="*/ 216789 h 209550"/>
                  <a:gd name="connsiteX22" fmla="*/ 122111 w 209550"/>
                  <a:gd name="connsiteY22" fmla="*/ 216789 h 209550"/>
                  <a:gd name="connsiteX23" fmla="*/ 133445 w 209550"/>
                  <a:gd name="connsiteY23" fmla="*/ 194786 h 209550"/>
                  <a:gd name="connsiteX24" fmla="*/ 152972 w 209550"/>
                  <a:gd name="connsiteY24" fmla="*/ 186880 h 209550"/>
                  <a:gd name="connsiteX25" fmla="*/ 176879 w 209550"/>
                  <a:gd name="connsiteY25" fmla="*/ 195072 h 209550"/>
                  <a:gd name="connsiteX26" fmla="*/ 195167 w 209550"/>
                  <a:gd name="connsiteY26" fmla="*/ 176689 h 209550"/>
                  <a:gd name="connsiteX27" fmla="*/ 187071 w 209550"/>
                  <a:gd name="connsiteY27" fmla="*/ 152781 h 209550"/>
                  <a:gd name="connsiteX28" fmla="*/ 195739 w 209550"/>
                  <a:gd name="connsiteY28" fmla="*/ 132874 h 209550"/>
                  <a:gd name="connsiteX29" fmla="*/ 218123 w 209550"/>
                  <a:gd name="connsiteY29" fmla="*/ 121634 h 209550"/>
                  <a:gd name="connsiteX30" fmla="*/ 218123 w 209550"/>
                  <a:gd name="connsiteY30" fmla="*/ 95821 h 209550"/>
                  <a:gd name="connsiteX31" fmla="*/ 195644 w 209550"/>
                  <a:gd name="connsiteY31" fmla="*/ 84487 h 209550"/>
                  <a:gd name="connsiteX32" fmla="*/ 187547 w 209550"/>
                  <a:gd name="connsiteY32" fmla="*/ 64675 h 209550"/>
                  <a:gd name="connsiteX33" fmla="*/ 109442 w 209550"/>
                  <a:gd name="connsiteY33" fmla="*/ 146875 h 209550"/>
                  <a:gd name="connsiteX34" fmla="*/ 71342 w 209550"/>
                  <a:gd name="connsiteY34" fmla="*/ 108775 h 209550"/>
                  <a:gd name="connsiteX35" fmla="*/ 109442 w 209550"/>
                  <a:gd name="connsiteY35" fmla="*/ 70675 h 209550"/>
                  <a:gd name="connsiteX36" fmla="*/ 147542 w 209550"/>
                  <a:gd name="connsiteY36" fmla="*/ 108775 h 209550"/>
                  <a:gd name="connsiteX37" fmla="*/ 109442 w 209550"/>
                  <a:gd name="connsiteY37" fmla="*/ 146875 h 209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09550" h="209550">
                    <a:moveTo>
                      <a:pt x="187547" y="64675"/>
                    </a:moveTo>
                    <a:lnTo>
                      <a:pt x="195644" y="40672"/>
                    </a:lnTo>
                    <a:lnTo>
                      <a:pt x="177355" y="22384"/>
                    </a:lnTo>
                    <a:lnTo>
                      <a:pt x="153353" y="30480"/>
                    </a:lnTo>
                    <a:cubicBezTo>
                      <a:pt x="147113" y="26964"/>
                      <a:pt x="140457" y="24244"/>
                      <a:pt x="133541" y="22384"/>
                    </a:cubicBezTo>
                    <a:lnTo>
                      <a:pt x="122301" y="0"/>
                    </a:lnTo>
                    <a:lnTo>
                      <a:pt x="96774" y="0"/>
                    </a:lnTo>
                    <a:lnTo>
                      <a:pt x="85439" y="22479"/>
                    </a:lnTo>
                    <a:cubicBezTo>
                      <a:pt x="78498" y="24356"/>
                      <a:pt x="71813" y="27075"/>
                      <a:pt x="65532" y="30575"/>
                    </a:cubicBezTo>
                    <a:lnTo>
                      <a:pt x="41529" y="22479"/>
                    </a:lnTo>
                    <a:lnTo>
                      <a:pt x="23241" y="40767"/>
                    </a:lnTo>
                    <a:lnTo>
                      <a:pt x="30861" y="64770"/>
                    </a:lnTo>
                    <a:cubicBezTo>
                      <a:pt x="27206" y="70976"/>
                      <a:pt x="24388" y="77637"/>
                      <a:pt x="22479" y="84582"/>
                    </a:cubicBezTo>
                    <a:lnTo>
                      <a:pt x="0" y="95821"/>
                    </a:lnTo>
                    <a:lnTo>
                      <a:pt x="0" y="120968"/>
                    </a:lnTo>
                    <a:lnTo>
                      <a:pt x="22479" y="132302"/>
                    </a:lnTo>
                    <a:cubicBezTo>
                      <a:pt x="24332" y="139221"/>
                      <a:pt x="27052" y="145878"/>
                      <a:pt x="30575" y="152114"/>
                    </a:cubicBezTo>
                    <a:lnTo>
                      <a:pt x="22479" y="176117"/>
                    </a:lnTo>
                    <a:lnTo>
                      <a:pt x="41529" y="194405"/>
                    </a:lnTo>
                    <a:lnTo>
                      <a:pt x="65532" y="186214"/>
                    </a:lnTo>
                    <a:cubicBezTo>
                      <a:pt x="71767" y="189763"/>
                      <a:pt x="78423" y="192515"/>
                      <a:pt x="85344" y="194405"/>
                    </a:cubicBezTo>
                    <a:lnTo>
                      <a:pt x="96583" y="216789"/>
                    </a:lnTo>
                    <a:lnTo>
                      <a:pt x="122111" y="216789"/>
                    </a:lnTo>
                    <a:lnTo>
                      <a:pt x="133445" y="194786"/>
                    </a:lnTo>
                    <a:cubicBezTo>
                      <a:pt x="140245" y="192937"/>
                      <a:pt x="146800" y="190283"/>
                      <a:pt x="152972" y="186880"/>
                    </a:cubicBezTo>
                    <a:lnTo>
                      <a:pt x="176879" y="195072"/>
                    </a:lnTo>
                    <a:lnTo>
                      <a:pt x="195167" y="176689"/>
                    </a:lnTo>
                    <a:lnTo>
                      <a:pt x="187071" y="152781"/>
                    </a:lnTo>
                    <a:cubicBezTo>
                      <a:pt x="190710" y="146497"/>
                      <a:pt x="193618" y="139818"/>
                      <a:pt x="195739" y="132874"/>
                    </a:cubicBezTo>
                    <a:lnTo>
                      <a:pt x="218123" y="121634"/>
                    </a:lnTo>
                    <a:lnTo>
                      <a:pt x="218123" y="95821"/>
                    </a:lnTo>
                    <a:lnTo>
                      <a:pt x="195644" y="84487"/>
                    </a:lnTo>
                    <a:cubicBezTo>
                      <a:pt x="193825" y="77556"/>
                      <a:pt x="191103" y="70896"/>
                      <a:pt x="187547" y="64675"/>
                    </a:cubicBezTo>
                    <a:close/>
                    <a:moveTo>
                      <a:pt x="109442" y="146875"/>
                    </a:moveTo>
                    <a:cubicBezTo>
                      <a:pt x="88401" y="146875"/>
                      <a:pt x="71342" y="129817"/>
                      <a:pt x="71342" y="108775"/>
                    </a:cubicBezTo>
                    <a:cubicBezTo>
                      <a:pt x="71342" y="87734"/>
                      <a:pt x="88401" y="70675"/>
                      <a:pt x="109442" y="70675"/>
                    </a:cubicBezTo>
                    <a:cubicBezTo>
                      <a:pt x="130356" y="70982"/>
                      <a:pt x="147236" y="87861"/>
                      <a:pt x="147542" y="108775"/>
                    </a:cubicBezTo>
                    <a:cubicBezTo>
                      <a:pt x="147542" y="129817"/>
                      <a:pt x="130484" y="146875"/>
                      <a:pt x="109442" y="14687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6B1F13BD-D0A8-4074-8AE7-7E2C01D7F017}"/>
                  </a:ext>
                </a:extLst>
              </p:cNvPr>
              <p:cNvSpPr/>
              <p:nvPr/>
            </p:nvSpPr>
            <p:spPr>
              <a:xfrm>
                <a:off x="10029698" y="7734175"/>
                <a:ext cx="209550" cy="47625"/>
              </a:xfrm>
              <a:custGeom>
                <a:avLst/>
                <a:gdLst>
                  <a:gd name="connsiteX0" fmla="*/ 189835 w 209550"/>
                  <a:gd name="connsiteY0" fmla="*/ 0 h 47625"/>
                  <a:gd name="connsiteX1" fmla="*/ 25910 w 209550"/>
                  <a:gd name="connsiteY1" fmla="*/ 0 h 47625"/>
                  <a:gd name="connsiteX2" fmla="*/ 48 w 209550"/>
                  <a:gd name="connsiteY2" fmla="*/ 29098 h 47625"/>
                  <a:gd name="connsiteX3" fmla="*/ 25910 w 209550"/>
                  <a:gd name="connsiteY3" fmla="*/ 54959 h 47625"/>
                  <a:gd name="connsiteX4" fmla="*/ 189835 w 209550"/>
                  <a:gd name="connsiteY4" fmla="*/ 54959 h 47625"/>
                  <a:gd name="connsiteX5" fmla="*/ 215696 w 209550"/>
                  <a:gd name="connsiteY5" fmla="*/ 25861 h 47625"/>
                  <a:gd name="connsiteX6" fmla="*/ 189835 w 209550"/>
                  <a:gd name="connsiteY6" fmla="*/ 0 h 47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9550" h="47625">
                    <a:moveTo>
                      <a:pt x="189835" y="0"/>
                    </a:moveTo>
                    <a:lnTo>
                      <a:pt x="25910" y="0"/>
                    </a:lnTo>
                    <a:cubicBezTo>
                      <a:pt x="10734" y="894"/>
                      <a:pt x="-845" y="13922"/>
                      <a:pt x="48" y="29098"/>
                    </a:cubicBezTo>
                    <a:cubicBezTo>
                      <a:pt x="869" y="43027"/>
                      <a:pt x="11981" y="54139"/>
                      <a:pt x="25910" y="54959"/>
                    </a:cubicBezTo>
                    <a:lnTo>
                      <a:pt x="189835" y="54959"/>
                    </a:lnTo>
                    <a:cubicBezTo>
                      <a:pt x="205011" y="54065"/>
                      <a:pt x="216590" y="41037"/>
                      <a:pt x="215696" y="25861"/>
                    </a:cubicBezTo>
                    <a:cubicBezTo>
                      <a:pt x="214875" y="11932"/>
                      <a:pt x="203763" y="820"/>
                      <a:pt x="18983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D974DCC8-1DF6-4166-9AC9-5835BFBEB175}"/>
                  </a:ext>
                </a:extLst>
              </p:cNvPr>
              <p:cNvSpPr/>
              <p:nvPr/>
            </p:nvSpPr>
            <p:spPr>
              <a:xfrm>
                <a:off x="10078087" y="7827234"/>
                <a:ext cx="114300" cy="47625"/>
              </a:xfrm>
              <a:custGeom>
                <a:avLst/>
                <a:gdLst>
                  <a:gd name="connsiteX0" fmla="*/ 59531 w 114300"/>
                  <a:gd name="connsiteY0" fmla="*/ 54959 h 47625"/>
                  <a:gd name="connsiteX1" fmla="*/ 118967 w 114300"/>
                  <a:gd name="connsiteY1" fmla="*/ 0 h 47625"/>
                  <a:gd name="connsiteX2" fmla="*/ 0 w 114300"/>
                  <a:gd name="connsiteY2" fmla="*/ 0 h 47625"/>
                  <a:gd name="connsiteX3" fmla="*/ 59531 w 114300"/>
                  <a:gd name="connsiteY3" fmla="*/ 54959 h 47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300" h="47625">
                    <a:moveTo>
                      <a:pt x="59531" y="54959"/>
                    </a:moveTo>
                    <a:cubicBezTo>
                      <a:pt x="90631" y="54910"/>
                      <a:pt x="116487" y="31001"/>
                      <a:pt x="118967" y="0"/>
                    </a:cubicBezTo>
                    <a:lnTo>
                      <a:pt x="0" y="0"/>
                    </a:lnTo>
                    <a:cubicBezTo>
                      <a:pt x="2527" y="31016"/>
                      <a:pt x="28413" y="54914"/>
                      <a:pt x="59531" y="5495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4BB648F3-1EED-43D9-BA50-8108FD05A91B}"/>
                  </a:ext>
                </a:extLst>
              </p:cNvPr>
              <p:cNvSpPr/>
              <p:nvPr/>
            </p:nvSpPr>
            <p:spPr>
              <a:xfrm>
                <a:off x="9899207" y="7202013"/>
                <a:ext cx="466725" cy="485775"/>
              </a:xfrm>
              <a:custGeom>
                <a:avLst/>
                <a:gdLst>
                  <a:gd name="connsiteX0" fmla="*/ 476250 w 466725"/>
                  <a:gd name="connsiteY0" fmla="*/ 243364 h 485775"/>
                  <a:gd name="connsiteX1" fmla="*/ 476250 w 466725"/>
                  <a:gd name="connsiteY1" fmla="*/ 235172 h 485775"/>
                  <a:gd name="connsiteX2" fmla="*/ 238125 w 466725"/>
                  <a:gd name="connsiteY2" fmla="*/ 0 h 485775"/>
                  <a:gd name="connsiteX3" fmla="*/ 238125 w 466725"/>
                  <a:gd name="connsiteY3" fmla="*/ 0 h 485775"/>
                  <a:gd name="connsiteX4" fmla="*/ 0 w 466725"/>
                  <a:gd name="connsiteY4" fmla="*/ 235172 h 485775"/>
                  <a:gd name="connsiteX5" fmla="*/ 0 w 466725"/>
                  <a:gd name="connsiteY5" fmla="*/ 243364 h 485775"/>
                  <a:gd name="connsiteX6" fmla="*/ 16573 w 466725"/>
                  <a:gd name="connsiteY6" fmla="*/ 325755 h 485775"/>
                  <a:gd name="connsiteX7" fmla="*/ 57912 w 466725"/>
                  <a:gd name="connsiteY7" fmla="*/ 393478 h 485775"/>
                  <a:gd name="connsiteX8" fmla="*/ 113633 w 466725"/>
                  <a:gd name="connsiteY8" fmla="*/ 483965 h 485775"/>
                  <a:gd name="connsiteX9" fmla="*/ 130016 w 466725"/>
                  <a:gd name="connsiteY9" fmla="*/ 494062 h 485775"/>
                  <a:gd name="connsiteX10" fmla="*/ 346234 w 466725"/>
                  <a:gd name="connsiteY10" fmla="*/ 494062 h 485775"/>
                  <a:gd name="connsiteX11" fmla="*/ 362617 w 466725"/>
                  <a:gd name="connsiteY11" fmla="*/ 483965 h 485775"/>
                  <a:gd name="connsiteX12" fmla="*/ 418338 w 466725"/>
                  <a:gd name="connsiteY12" fmla="*/ 393478 h 485775"/>
                  <a:gd name="connsiteX13" fmla="*/ 459676 w 466725"/>
                  <a:gd name="connsiteY13" fmla="*/ 325755 h 485775"/>
                  <a:gd name="connsiteX14" fmla="*/ 476250 w 466725"/>
                  <a:gd name="connsiteY14" fmla="*/ 243364 h 485775"/>
                  <a:gd name="connsiteX15" fmla="*/ 421386 w 466725"/>
                  <a:gd name="connsiteY15" fmla="*/ 242507 h 485775"/>
                  <a:gd name="connsiteX16" fmla="*/ 408718 w 466725"/>
                  <a:gd name="connsiteY16" fmla="*/ 306515 h 485775"/>
                  <a:gd name="connsiteX17" fmla="*/ 377857 w 466725"/>
                  <a:gd name="connsiteY17" fmla="*/ 356807 h 485775"/>
                  <a:gd name="connsiteX18" fmla="*/ 323850 w 466725"/>
                  <a:gd name="connsiteY18" fmla="*/ 438912 h 485775"/>
                  <a:gd name="connsiteX19" fmla="*/ 152400 w 466725"/>
                  <a:gd name="connsiteY19" fmla="*/ 438912 h 485775"/>
                  <a:gd name="connsiteX20" fmla="*/ 98870 w 466725"/>
                  <a:gd name="connsiteY20" fmla="*/ 356521 h 485775"/>
                  <a:gd name="connsiteX21" fmla="*/ 68008 w 466725"/>
                  <a:gd name="connsiteY21" fmla="*/ 306229 h 485775"/>
                  <a:gd name="connsiteX22" fmla="*/ 54864 w 466725"/>
                  <a:gd name="connsiteY22" fmla="*/ 242221 h 485775"/>
                  <a:gd name="connsiteX23" fmla="*/ 54864 w 466725"/>
                  <a:gd name="connsiteY23" fmla="*/ 235363 h 485775"/>
                  <a:gd name="connsiteX24" fmla="*/ 237839 w 466725"/>
                  <a:gd name="connsiteY24" fmla="*/ 54388 h 485775"/>
                  <a:gd name="connsiteX25" fmla="*/ 237839 w 466725"/>
                  <a:gd name="connsiteY25" fmla="*/ 54388 h 485775"/>
                  <a:gd name="connsiteX26" fmla="*/ 420814 w 466725"/>
                  <a:gd name="connsiteY26" fmla="*/ 235363 h 485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466725" h="485775">
                    <a:moveTo>
                      <a:pt x="476250" y="243364"/>
                    </a:moveTo>
                    <a:lnTo>
                      <a:pt x="476250" y="235172"/>
                    </a:lnTo>
                    <a:cubicBezTo>
                      <a:pt x="473823" y="105160"/>
                      <a:pt x="368157" y="804"/>
                      <a:pt x="238125" y="0"/>
                    </a:cubicBezTo>
                    <a:lnTo>
                      <a:pt x="238125" y="0"/>
                    </a:lnTo>
                    <a:cubicBezTo>
                      <a:pt x="108093" y="804"/>
                      <a:pt x="2427" y="105160"/>
                      <a:pt x="0" y="235172"/>
                    </a:cubicBezTo>
                    <a:lnTo>
                      <a:pt x="0" y="243364"/>
                    </a:lnTo>
                    <a:cubicBezTo>
                      <a:pt x="871" y="271562"/>
                      <a:pt x="6473" y="299414"/>
                      <a:pt x="16573" y="325755"/>
                    </a:cubicBezTo>
                    <a:cubicBezTo>
                      <a:pt x="26214" y="350609"/>
                      <a:pt x="40213" y="373543"/>
                      <a:pt x="57912" y="393478"/>
                    </a:cubicBezTo>
                    <a:cubicBezTo>
                      <a:pt x="79724" y="417195"/>
                      <a:pt x="103537" y="463391"/>
                      <a:pt x="113633" y="483965"/>
                    </a:cubicBezTo>
                    <a:cubicBezTo>
                      <a:pt x="116721" y="490180"/>
                      <a:pt x="123076" y="494096"/>
                      <a:pt x="130016" y="494062"/>
                    </a:cubicBezTo>
                    <a:lnTo>
                      <a:pt x="346234" y="494062"/>
                    </a:lnTo>
                    <a:cubicBezTo>
                      <a:pt x="353174" y="494096"/>
                      <a:pt x="359529" y="490180"/>
                      <a:pt x="362617" y="483965"/>
                    </a:cubicBezTo>
                    <a:cubicBezTo>
                      <a:pt x="372713" y="463391"/>
                      <a:pt x="396526" y="417290"/>
                      <a:pt x="418338" y="393478"/>
                    </a:cubicBezTo>
                    <a:cubicBezTo>
                      <a:pt x="436037" y="373543"/>
                      <a:pt x="450036" y="350609"/>
                      <a:pt x="459676" y="325755"/>
                    </a:cubicBezTo>
                    <a:cubicBezTo>
                      <a:pt x="469777" y="299414"/>
                      <a:pt x="475379" y="271562"/>
                      <a:pt x="476250" y="243364"/>
                    </a:cubicBezTo>
                    <a:close/>
                    <a:moveTo>
                      <a:pt x="421386" y="242507"/>
                    </a:moveTo>
                    <a:cubicBezTo>
                      <a:pt x="420709" y="264394"/>
                      <a:pt x="416429" y="286020"/>
                      <a:pt x="408718" y="306515"/>
                    </a:cubicBezTo>
                    <a:cubicBezTo>
                      <a:pt x="401485" y="324971"/>
                      <a:pt x="391037" y="341999"/>
                      <a:pt x="377857" y="356807"/>
                    </a:cubicBezTo>
                    <a:cubicBezTo>
                      <a:pt x="356714" y="381975"/>
                      <a:pt x="338588" y="409531"/>
                      <a:pt x="323850" y="438912"/>
                    </a:cubicBezTo>
                    <a:lnTo>
                      <a:pt x="152400" y="438912"/>
                    </a:lnTo>
                    <a:cubicBezTo>
                      <a:pt x="137831" y="409455"/>
                      <a:pt x="119864" y="381803"/>
                      <a:pt x="98870" y="356521"/>
                    </a:cubicBezTo>
                    <a:cubicBezTo>
                      <a:pt x="85690" y="341713"/>
                      <a:pt x="75241" y="324685"/>
                      <a:pt x="68008" y="306229"/>
                    </a:cubicBezTo>
                    <a:cubicBezTo>
                      <a:pt x="60135" y="285761"/>
                      <a:pt x="55694" y="264135"/>
                      <a:pt x="54864" y="242221"/>
                    </a:cubicBezTo>
                    <a:lnTo>
                      <a:pt x="54864" y="235363"/>
                    </a:lnTo>
                    <a:cubicBezTo>
                      <a:pt x="56570" y="135350"/>
                      <a:pt x="137813" y="54995"/>
                      <a:pt x="237839" y="54388"/>
                    </a:cubicBezTo>
                    <a:lnTo>
                      <a:pt x="237839" y="54388"/>
                    </a:lnTo>
                    <a:cubicBezTo>
                      <a:pt x="337865" y="54995"/>
                      <a:pt x="419109" y="135350"/>
                      <a:pt x="420814" y="23536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96186BBD-A04B-472C-ACD2-4586E674B2E9}"/>
                  </a:ext>
                </a:extLst>
              </p:cNvPr>
              <p:cNvSpPr/>
              <p:nvPr/>
            </p:nvSpPr>
            <p:spPr>
              <a:xfrm>
                <a:off x="10120378" y="7059900"/>
                <a:ext cx="38100" cy="104775"/>
              </a:xfrm>
              <a:custGeom>
                <a:avLst/>
                <a:gdLst>
                  <a:gd name="connsiteX0" fmla="*/ 19050 w 38100"/>
                  <a:gd name="connsiteY0" fmla="*/ 104775 h 104775"/>
                  <a:gd name="connsiteX1" fmla="*/ 38100 w 38100"/>
                  <a:gd name="connsiteY1" fmla="*/ 85725 h 104775"/>
                  <a:gd name="connsiteX2" fmla="*/ 38100 w 38100"/>
                  <a:gd name="connsiteY2" fmla="*/ 19050 h 104775"/>
                  <a:gd name="connsiteX3" fmla="*/ 19050 w 38100"/>
                  <a:gd name="connsiteY3" fmla="*/ 0 h 104775"/>
                  <a:gd name="connsiteX4" fmla="*/ 0 w 38100"/>
                  <a:gd name="connsiteY4" fmla="*/ 19050 h 104775"/>
                  <a:gd name="connsiteX5" fmla="*/ 0 w 38100"/>
                  <a:gd name="connsiteY5" fmla="*/ 85725 h 104775"/>
                  <a:gd name="connsiteX6" fmla="*/ 19050 w 38100"/>
                  <a:gd name="connsiteY6" fmla="*/ 104775 h 10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8100" h="104775">
                    <a:moveTo>
                      <a:pt x="19050" y="104775"/>
                    </a:moveTo>
                    <a:cubicBezTo>
                      <a:pt x="29571" y="104775"/>
                      <a:pt x="38100" y="96246"/>
                      <a:pt x="38100" y="85725"/>
                    </a:cubicBezTo>
                    <a:lnTo>
                      <a:pt x="38100" y="19050"/>
                    </a:lnTo>
                    <a:cubicBezTo>
                      <a:pt x="38100" y="8529"/>
                      <a:pt x="29571" y="0"/>
                      <a:pt x="19050" y="0"/>
                    </a:cubicBezTo>
                    <a:cubicBezTo>
                      <a:pt x="8529" y="0"/>
                      <a:pt x="0" y="8529"/>
                      <a:pt x="0" y="19050"/>
                    </a:cubicBezTo>
                    <a:lnTo>
                      <a:pt x="0" y="85725"/>
                    </a:lnTo>
                    <a:cubicBezTo>
                      <a:pt x="0" y="96246"/>
                      <a:pt x="8529" y="104775"/>
                      <a:pt x="19050" y="10477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794387CE-D062-43A0-9396-EC5712F28379}"/>
                  </a:ext>
                </a:extLst>
              </p:cNvPr>
              <p:cNvSpPr/>
              <p:nvPr/>
            </p:nvSpPr>
            <p:spPr>
              <a:xfrm>
                <a:off x="9861295" y="7169289"/>
                <a:ext cx="76200" cy="76200"/>
              </a:xfrm>
              <a:custGeom>
                <a:avLst/>
                <a:gdLst>
                  <a:gd name="connsiteX0" fmla="*/ 52105 w 76200"/>
                  <a:gd name="connsiteY0" fmla="*/ 79111 h 76200"/>
                  <a:gd name="connsiteX1" fmla="*/ 78965 w 76200"/>
                  <a:gd name="connsiteY1" fmla="*/ 79111 h 76200"/>
                  <a:gd name="connsiteX2" fmla="*/ 78965 w 76200"/>
                  <a:gd name="connsiteY2" fmla="*/ 52250 h 76200"/>
                  <a:gd name="connsiteX3" fmla="*/ 31817 w 76200"/>
                  <a:gd name="connsiteY3" fmla="*/ 4911 h 76200"/>
                  <a:gd name="connsiteX4" fmla="*/ 4910 w 76200"/>
                  <a:gd name="connsiteY4" fmla="*/ 6283 h 76200"/>
                  <a:gd name="connsiteX5" fmla="*/ 4956 w 76200"/>
                  <a:gd name="connsiteY5" fmla="*/ 31866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6200" h="76200">
                    <a:moveTo>
                      <a:pt x="52105" y="79111"/>
                    </a:moveTo>
                    <a:cubicBezTo>
                      <a:pt x="59535" y="86496"/>
                      <a:pt x="71535" y="86496"/>
                      <a:pt x="78965" y="79111"/>
                    </a:cubicBezTo>
                    <a:cubicBezTo>
                      <a:pt x="86351" y="71680"/>
                      <a:pt x="86351" y="59680"/>
                      <a:pt x="78965" y="52250"/>
                    </a:cubicBezTo>
                    <a:lnTo>
                      <a:pt x="31817" y="4911"/>
                    </a:lnTo>
                    <a:cubicBezTo>
                      <a:pt x="24008" y="-2140"/>
                      <a:pt x="11962" y="-1525"/>
                      <a:pt x="4910" y="6283"/>
                    </a:cubicBezTo>
                    <a:cubicBezTo>
                      <a:pt x="-1654" y="13555"/>
                      <a:pt x="-1634" y="24619"/>
                      <a:pt x="4956" y="3186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18F60560-0E96-44BF-A8AD-46143DBEFF0F}"/>
                  </a:ext>
                </a:extLst>
              </p:cNvPr>
              <p:cNvSpPr/>
              <p:nvPr/>
            </p:nvSpPr>
            <p:spPr>
              <a:xfrm>
                <a:off x="10332866" y="7174232"/>
                <a:ext cx="76200" cy="76200"/>
              </a:xfrm>
              <a:custGeom>
                <a:avLst/>
                <a:gdLst>
                  <a:gd name="connsiteX0" fmla="*/ 19446 w 76200"/>
                  <a:gd name="connsiteY0" fmla="*/ 83407 h 76200"/>
                  <a:gd name="connsiteX1" fmla="*/ 32971 w 76200"/>
                  <a:gd name="connsiteY1" fmla="*/ 77787 h 76200"/>
                  <a:gd name="connsiteX2" fmla="*/ 80025 w 76200"/>
                  <a:gd name="connsiteY2" fmla="*/ 30162 h 76200"/>
                  <a:gd name="connsiteX3" fmla="*/ 75664 w 76200"/>
                  <a:gd name="connsiteY3" fmla="*/ 3577 h 76200"/>
                  <a:gd name="connsiteX4" fmla="*/ 53164 w 76200"/>
                  <a:gd name="connsiteY4" fmla="*/ 3778 h 76200"/>
                  <a:gd name="connsiteX5" fmla="*/ 5539 w 76200"/>
                  <a:gd name="connsiteY5" fmla="*/ 51403 h 76200"/>
                  <a:gd name="connsiteX6" fmla="*/ 5539 w 76200"/>
                  <a:gd name="connsiteY6" fmla="*/ 78264 h 76200"/>
                  <a:gd name="connsiteX7" fmla="*/ 19446 w 76200"/>
                  <a:gd name="connsiteY7" fmla="*/ 83407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6200" h="76200">
                    <a:moveTo>
                      <a:pt x="19446" y="83407"/>
                    </a:moveTo>
                    <a:cubicBezTo>
                      <a:pt x="24523" y="83411"/>
                      <a:pt x="29392" y="81388"/>
                      <a:pt x="32971" y="77787"/>
                    </a:cubicBezTo>
                    <a:lnTo>
                      <a:pt x="80025" y="30162"/>
                    </a:lnTo>
                    <a:cubicBezTo>
                      <a:pt x="86162" y="21617"/>
                      <a:pt x="84210" y="9714"/>
                      <a:pt x="75664" y="3577"/>
                    </a:cubicBezTo>
                    <a:cubicBezTo>
                      <a:pt x="68922" y="-1265"/>
                      <a:pt x="59819" y="-1184"/>
                      <a:pt x="53164" y="3778"/>
                    </a:cubicBezTo>
                    <a:lnTo>
                      <a:pt x="5539" y="51403"/>
                    </a:lnTo>
                    <a:cubicBezTo>
                      <a:pt x="-1846" y="58834"/>
                      <a:pt x="-1846" y="70833"/>
                      <a:pt x="5539" y="78264"/>
                    </a:cubicBezTo>
                    <a:cubicBezTo>
                      <a:pt x="9290" y="81786"/>
                      <a:pt x="14306" y="83641"/>
                      <a:pt x="19446" y="8340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45D39E29-E1C7-4F71-B2A3-F83EA9F89537}"/>
                  </a:ext>
                </a:extLst>
              </p:cNvPr>
              <p:cNvSpPr/>
              <p:nvPr/>
            </p:nvSpPr>
            <p:spPr>
              <a:xfrm>
                <a:off x="9757856" y="7417088"/>
                <a:ext cx="104775" cy="38100"/>
              </a:xfrm>
              <a:custGeom>
                <a:avLst/>
                <a:gdLst>
                  <a:gd name="connsiteX0" fmla="*/ 85725 w 104775"/>
                  <a:gd name="connsiteY0" fmla="*/ 0 h 38100"/>
                  <a:gd name="connsiteX1" fmla="*/ 19050 w 104775"/>
                  <a:gd name="connsiteY1" fmla="*/ 0 h 38100"/>
                  <a:gd name="connsiteX2" fmla="*/ 0 w 104775"/>
                  <a:gd name="connsiteY2" fmla="*/ 19050 h 38100"/>
                  <a:gd name="connsiteX3" fmla="*/ 19050 w 104775"/>
                  <a:gd name="connsiteY3" fmla="*/ 38100 h 38100"/>
                  <a:gd name="connsiteX4" fmla="*/ 85725 w 104775"/>
                  <a:gd name="connsiteY4" fmla="*/ 38100 h 38100"/>
                  <a:gd name="connsiteX5" fmla="*/ 104775 w 104775"/>
                  <a:gd name="connsiteY5" fmla="*/ 19050 h 38100"/>
                  <a:gd name="connsiteX6" fmla="*/ 85725 w 104775"/>
                  <a:gd name="connsiteY6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4775" h="38100">
                    <a:moveTo>
                      <a:pt x="85725" y="0"/>
                    </a:moveTo>
                    <a:lnTo>
                      <a:pt x="19050" y="0"/>
                    </a:lnTo>
                    <a:cubicBezTo>
                      <a:pt x="8529" y="0"/>
                      <a:pt x="0" y="8529"/>
                      <a:pt x="0" y="19050"/>
                    </a:cubicBezTo>
                    <a:cubicBezTo>
                      <a:pt x="0" y="29571"/>
                      <a:pt x="8529" y="38100"/>
                      <a:pt x="19050" y="38100"/>
                    </a:cubicBezTo>
                    <a:lnTo>
                      <a:pt x="85725" y="38100"/>
                    </a:lnTo>
                    <a:cubicBezTo>
                      <a:pt x="96246" y="38100"/>
                      <a:pt x="104775" y="29571"/>
                      <a:pt x="104775" y="19050"/>
                    </a:cubicBezTo>
                    <a:cubicBezTo>
                      <a:pt x="104775" y="8529"/>
                      <a:pt x="96246" y="0"/>
                      <a:pt x="8572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7D16E20A-B631-4547-AD2F-D34FDBF22D4C}"/>
                  </a:ext>
                </a:extLst>
              </p:cNvPr>
              <p:cNvSpPr/>
              <p:nvPr/>
            </p:nvSpPr>
            <p:spPr>
              <a:xfrm>
                <a:off x="9859591" y="7618628"/>
                <a:ext cx="76200" cy="85725"/>
              </a:xfrm>
              <a:custGeom>
                <a:avLst/>
                <a:gdLst>
                  <a:gd name="connsiteX0" fmla="*/ 53808 w 76200"/>
                  <a:gd name="connsiteY0" fmla="*/ 4581 h 85725"/>
                  <a:gd name="connsiteX1" fmla="*/ 6659 w 76200"/>
                  <a:gd name="connsiteY1" fmla="*/ 52206 h 85725"/>
                  <a:gd name="connsiteX2" fmla="*/ 4581 w 76200"/>
                  <a:gd name="connsiteY2" fmla="*/ 79066 h 85725"/>
                  <a:gd name="connsiteX3" fmla="*/ 31442 w 76200"/>
                  <a:gd name="connsiteY3" fmla="*/ 81144 h 85725"/>
                  <a:gd name="connsiteX4" fmla="*/ 33520 w 76200"/>
                  <a:gd name="connsiteY4" fmla="*/ 79066 h 85725"/>
                  <a:gd name="connsiteX5" fmla="*/ 80669 w 76200"/>
                  <a:gd name="connsiteY5" fmla="*/ 31441 h 85725"/>
                  <a:gd name="connsiteX6" fmla="*/ 78590 w 76200"/>
                  <a:gd name="connsiteY6" fmla="*/ 4581 h 85725"/>
                  <a:gd name="connsiteX7" fmla="*/ 53808 w 76200"/>
                  <a:gd name="connsiteY7" fmla="*/ 4581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6200" h="85725">
                    <a:moveTo>
                      <a:pt x="53808" y="4581"/>
                    </a:moveTo>
                    <a:lnTo>
                      <a:pt x="6659" y="52206"/>
                    </a:lnTo>
                    <a:cubicBezTo>
                      <a:pt x="-1332" y="59049"/>
                      <a:pt x="-2263" y="71075"/>
                      <a:pt x="4581" y="79066"/>
                    </a:cubicBezTo>
                    <a:cubicBezTo>
                      <a:pt x="11425" y="87058"/>
                      <a:pt x="23451" y="87987"/>
                      <a:pt x="31442" y="81144"/>
                    </a:cubicBezTo>
                    <a:cubicBezTo>
                      <a:pt x="32187" y="80506"/>
                      <a:pt x="32882" y="79811"/>
                      <a:pt x="33520" y="79066"/>
                    </a:cubicBezTo>
                    <a:lnTo>
                      <a:pt x="80669" y="31441"/>
                    </a:lnTo>
                    <a:cubicBezTo>
                      <a:pt x="87512" y="23450"/>
                      <a:pt x="86582" y="11424"/>
                      <a:pt x="78590" y="4581"/>
                    </a:cubicBezTo>
                    <a:cubicBezTo>
                      <a:pt x="71459" y="-1527"/>
                      <a:pt x="60941" y="-1527"/>
                      <a:pt x="53808" y="458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96A6781F-173A-4393-80DA-C822CE90C857}"/>
                  </a:ext>
                </a:extLst>
              </p:cNvPr>
              <p:cNvSpPr/>
              <p:nvPr/>
            </p:nvSpPr>
            <p:spPr>
              <a:xfrm>
                <a:off x="10332648" y="7613306"/>
                <a:ext cx="85725" cy="85725"/>
              </a:xfrm>
              <a:custGeom>
                <a:avLst/>
                <a:gdLst>
                  <a:gd name="connsiteX0" fmla="*/ 33190 w 85725"/>
                  <a:gd name="connsiteY0" fmla="*/ 6283 h 85725"/>
                  <a:gd name="connsiteX1" fmla="*/ 6283 w 85725"/>
                  <a:gd name="connsiteY1" fmla="*/ 4911 h 85725"/>
                  <a:gd name="connsiteX2" fmla="*/ 4911 w 85725"/>
                  <a:gd name="connsiteY2" fmla="*/ 31817 h 85725"/>
                  <a:gd name="connsiteX3" fmla="*/ 6234 w 85725"/>
                  <a:gd name="connsiteY3" fmla="*/ 33144 h 85725"/>
                  <a:gd name="connsiteX4" fmla="*/ 53859 w 85725"/>
                  <a:gd name="connsiteY4" fmla="*/ 80769 h 85725"/>
                  <a:gd name="connsiteX5" fmla="*/ 80689 w 85725"/>
                  <a:gd name="connsiteY5" fmla="*/ 83213 h 85725"/>
                  <a:gd name="connsiteX6" fmla="*/ 83133 w 85725"/>
                  <a:gd name="connsiteY6" fmla="*/ 56384 h 85725"/>
                  <a:gd name="connsiteX7" fmla="*/ 80052 w 85725"/>
                  <a:gd name="connsiteY7" fmla="*/ 53432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725" h="85725">
                    <a:moveTo>
                      <a:pt x="33190" y="6283"/>
                    </a:moveTo>
                    <a:cubicBezTo>
                      <a:pt x="26139" y="-1525"/>
                      <a:pt x="14093" y="-2140"/>
                      <a:pt x="6283" y="4911"/>
                    </a:cubicBezTo>
                    <a:cubicBezTo>
                      <a:pt x="-1525" y="11961"/>
                      <a:pt x="-2140" y="24007"/>
                      <a:pt x="4911" y="31817"/>
                    </a:cubicBezTo>
                    <a:cubicBezTo>
                      <a:pt x="5330" y="32280"/>
                      <a:pt x="5772" y="32724"/>
                      <a:pt x="6234" y="33144"/>
                    </a:cubicBezTo>
                    <a:lnTo>
                      <a:pt x="53859" y="80769"/>
                    </a:lnTo>
                    <a:cubicBezTo>
                      <a:pt x="60593" y="88853"/>
                      <a:pt x="72605" y="89947"/>
                      <a:pt x="80689" y="83213"/>
                    </a:cubicBezTo>
                    <a:cubicBezTo>
                      <a:pt x="88773" y="76480"/>
                      <a:pt x="89866" y="64468"/>
                      <a:pt x="83133" y="56384"/>
                    </a:cubicBezTo>
                    <a:cubicBezTo>
                      <a:pt x="82219" y="55288"/>
                      <a:pt x="81187" y="54298"/>
                      <a:pt x="80052" y="5343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25099883-C245-4CAB-BD0D-FAB525ED38D3}"/>
                  </a:ext>
                </a:extLst>
              </p:cNvPr>
              <p:cNvSpPr/>
              <p:nvPr/>
            </p:nvSpPr>
            <p:spPr>
              <a:xfrm>
                <a:off x="10412700" y="7416421"/>
                <a:ext cx="104775" cy="38100"/>
              </a:xfrm>
              <a:custGeom>
                <a:avLst/>
                <a:gdLst>
                  <a:gd name="connsiteX0" fmla="*/ 85725 w 104775"/>
                  <a:gd name="connsiteY0" fmla="*/ 0 h 38100"/>
                  <a:gd name="connsiteX1" fmla="*/ 19050 w 104775"/>
                  <a:gd name="connsiteY1" fmla="*/ 0 h 38100"/>
                  <a:gd name="connsiteX2" fmla="*/ 0 w 104775"/>
                  <a:gd name="connsiteY2" fmla="*/ 19050 h 38100"/>
                  <a:gd name="connsiteX3" fmla="*/ 19050 w 104775"/>
                  <a:gd name="connsiteY3" fmla="*/ 38100 h 38100"/>
                  <a:gd name="connsiteX4" fmla="*/ 85725 w 104775"/>
                  <a:gd name="connsiteY4" fmla="*/ 38100 h 38100"/>
                  <a:gd name="connsiteX5" fmla="*/ 104775 w 104775"/>
                  <a:gd name="connsiteY5" fmla="*/ 19050 h 38100"/>
                  <a:gd name="connsiteX6" fmla="*/ 85725 w 104775"/>
                  <a:gd name="connsiteY6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4775" h="38100">
                    <a:moveTo>
                      <a:pt x="85725" y="0"/>
                    </a:moveTo>
                    <a:lnTo>
                      <a:pt x="19050" y="0"/>
                    </a:lnTo>
                    <a:cubicBezTo>
                      <a:pt x="8529" y="0"/>
                      <a:pt x="0" y="8529"/>
                      <a:pt x="0" y="19050"/>
                    </a:cubicBezTo>
                    <a:cubicBezTo>
                      <a:pt x="0" y="29571"/>
                      <a:pt x="8529" y="38100"/>
                      <a:pt x="19050" y="38100"/>
                    </a:cubicBezTo>
                    <a:lnTo>
                      <a:pt x="85725" y="38100"/>
                    </a:lnTo>
                    <a:cubicBezTo>
                      <a:pt x="96246" y="38100"/>
                      <a:pt x="104775" y="29571"/>
                      <a:pt x="104775" y="19050"/>
                    </a:cubicBezTo>
                    <a:cubicBezTo>
                      <a:pt x="104775" y="8529"/>
                      <a:pt x="96246" y="0"/>
                      <a:pt x="8572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</p:grpSp>
      </p:grpSp>
      <p:sp>
        <p:nvSpPr>
          <p:cNvPr id="41" name="Oval 40">
            <a:extLst>
              <a:ext uri="{FF2B5EF4-FFF2-40B4-BE49-F238E27FC236}">
                <a16:creationId xmlns:a16="http://schemas.microsoft.com/office/drawing/2014/main" id="{7265B554-BECB-4646-B454-928A29349E2F}"/>
              </a:ext>
            </a:extLst>
          </p:cNvPr>
          <p:cNvSpPr/>
          <p:nvPr userDrawn="1"/>
        </p:nvSpPr>
        <p:spPr>
          <a:xfrm>
            <a:off x="8551530" y="2682615"/>
            <a:ext cx="2323422" cy="2323420"/>
          </a:xfrm>
          <a:prstGeom prst="ellipse">
            <a:avLst/>
          </a:prstGeom>
          <a:noFill/>
          <a:ln w="38100">
            <a:gradFill>
              <a:gsLst>
                <a:gs pos="46000">
                  <a:srgbClr val="9824E9"/>
                </a:gs>
                <a:gs pos="100000">
                  <a:srgbClr val="7A25FE">
                    <a:alpha val="2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E87D7995-DED2-4CC4-A185-86A0D566A368}"/>
              </a:ext>
            </a:extLst>
          </p:cNvPr>
          <p:cNvGrpSpPr/>
          <p:nvPr userDrawn="1"/>
        </p:nvGrpSpPr>
        <p:grpSpPr>
          <a:xfrm>
            <a:off x="9436041" y="4702484"/>
            <a:ext cx="554400" cy="554400"/>
            <a:chOff x="1867418" y="4980215"/>
            <a:chExt cx="554400" cy="554400"/>
          </a:xfrm>
        </p:grpSpPr>
        <p:sp>
          <p:nvSpPr>
            <p:cNvPr id="43" name="Rectangle: Rounded Corners 42">
              <a:extLst>
                <a:ext uri="{FF2B5EF4-FFF2-40B4-BE49-F238E27FC236}">
                  <a16:creationId xmlns:a16="http://schemas.microsoft.com/office/drawing/2014/main" id="{C062AC90-9F0C-4901-BD38-129DDF97D0BC}"/>
                </a:ext>
              </a:extLst>
            </p:cNvPr>
            <p:cNvSpPr/>
            <p:nvPr/>
          </p:nvSpPr>
          <p:spPr>
            <a:xfrm>
              <a:off x="1867418" y="4980215"/>
              <a:ext cx="554400" cy="554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9824E9">
                    <a:alpha val="20000"/>
                  </a:srgbClr>
                </a:gs>
                <a:gs pos="100000">
                  <a:srgbClr val="7A25FE">
                    <a:alpha val="20000"/>
                  </a:srgbClr>
                </a:gs>
              </a:gsLst>
              <a:lin ang="5400000" scaled="1"/>
            </a:gradFill>
            <a:ln>
              <a:noFill/>
            </a:ln>
            <a:effectLst>
              <a:outerShdw blurRad="254000" dist="190500" dir="13500000" algn="br" rotWithShape="0">
                <a:schemeClr val="bg1">
                  <a:alpha val="7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AFBDE512-D033-4FBA-BFDB-54CA09B31CC8}"/>
                </a:ext>
              </a:extLst>
            </p:cNvPr>
            <p:cNvSpPr/>
            <p:nvPr/>
          </p:nvSpPr>
          <p:spPr>
            <a:xfrm>
              <a:off x="1933339" y="5046137"/>
              <a:ext cx="422558" cy="422556"/>
            </a:xfrm>
            <a:prstGeom prst="ellipse">
              <a:avLst/>
            </a:prstGeom>
            <a:gradFill>
              <a:gsLst>
                <a:gs pos="0">
                  <a:srgbClr val="9824E9"/>
                </a:gs>
                <a:gs pos="100000">
                  <a:srgbClr val="7A25FE"/>
                </a:gs>
              </a:gsLst>
              <a:lin ang="5400000" scaled="1"/>
            </a:gra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grpSp>
          <p:nvGrpSpPr>
            <p:cNvPr id="45" name="Graphic 260" descr="Lightbulb and gear">
              <a:extLst>
                <a:ext uri="{FF2B5EF4-FFF2-40B4-BE49-F238E27FC236}">
                  <a16:creationId xmlns:a16="http://schemas.microsoft.com/office/drawing/2014/main" id="{8B2A5022-23CA-4AD3-913D-F824C5040704}"/>
                </a:ext>
              </a:extLst>
            </p:cNvPr>
            <p:cNvGrpSpPr/>
            <p:nvPr/>
          </p:nvGrpSpPr>
          <p:grpSpPr>
            <a:xfrm>
              <a:off x="1971971" y="5084768"/>
              <a:ext cx="345294" cy="345294"/>
              <a:chOff x="9688800" y="7021800"/>
              <a:chExt cx="914400" cy="914400"/>
            </a:xfrm>
            <a:solidFill>
              <a:schemeClr val="bg1"/>
            </a:solidFill>
          </p:grpSpPr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7630DA7B-3ABA-4F9C-AFB3-50B267526924}"/>
                  </a:ext>
                </a:extLst>
              </p:cNvPr>
              <p:cNvSpPr/>
              <p:nvPr/>
            </p:nvSpPr>
            <p:spPr>
              <a:xfrm>
                <a:off x="10028271" y="7330220"/>
                <a:ext cx="209550" cy="209550"/>
              </a:xfrm>
              <a:custGeom>
                <a:avLst/>
                <a:gdLst>
                  <a:gd name="connsiteX0" fmla="*/ 187547 w 209550"/>
                  <a:gd name="connsiteY0" fmla="*/ 64675 h 209550"/>
                  <a:gd name="connsiteX1" fmla="*/ 195644 w 209550"/>
                  <a:gd name="connsiteY1" fmla="*/ 40672 h 209550"/>
                  <a:gd name="connsiteX2" fmla="*/ 177355 w 209550"/>
                  <a:gd name="connsiteY2" fmla="*/ 22384 h 209550"/>
                  <a:gd name="connsiteX3" fmla="*/ 153353 w 209550"/>
                  <a:gd name="connsiteY3" fmla="*/ 30480 h 209550"/>
                  <a:gd name="connsiteX4" fmla="*/ 133541 w 209550"/>
                  <a:gd name="connsiteY4" fmla="*/ 22384 h 209550"/>
                  <a:gd name="connsiteX5" fmla="*/ 122301 w 209550"/>
                  <a:gd name="connsiteY5" fmla="*/ 0 h 209550"/>
                  <a:gd name="connsiteX6" fmla="*/ 96774 w 209550"/>
                  <a:gd name="connsiteY6" fmla="*/ 0 h 209550"/>
                  <a:gd name="connsiteX7" fmla="*/ 85439 w 209550"/>
                  <a:gd name="connsiteY7" fmla="*/ 22479 h 209550"/>
                  <a:gd name="connsiteX8" fmla="*/ 65532 w 209550"/>
                  <a:gd name="connsiteY8" fmla="*/ 30575 h 209550"/>
                  <a:gd name="connsiteX9" fmla="*/ 41529 w 209550"/>
                  <a:gd name="connsiteY9" fmla="*/ 22479 h 209550"/>
                  <a:gd name="connsiteX10" fmla="*/ 23241 w 209550"/>
                  <a:gd name="connsiteY10" fmla="*/ 40767 h 209550"/>
                  <a:gd name="connsiteX11" fmla="*/ 30861 w 209550"/>
                  <a:gd name="connsiteY11" fmla="*/ 64770 h 209550"/>
                  <a:gd name="connsiteX12" fmla="*/ 22479 w 209550"/>
                  <a:gd name="connsiteY12" fmla="*/ 84582 h 209550"/>
                  <a:gd name="connsiteX13" fmla="*/ 0 w 209550"/>
                  <a:gd name="connsiteY13" fmla="*/ 95821 h 209550"/>
                  <a:gd name="connsiteX14" fmla="*/ 0 w 209550"/>
                  <a:gd name="connsiteY14" fmla="*/ 120968 h 209550"/>
                  <a:gd name="connsiteX15" fmla="*/ 22479 w 209550"/>
                  <a:gd name="connsiteY15" fmla="*/ 132302 h 209550"/>
                  <a:gd name="connsiteX16" fmla="*/ 30575 w 209550"/>
                  <a:gd name="connsiteY16" fmla="*/ 152114 h 209550"/>
                  <a:gd name="connsiteX17" fmla="*/ 22479 w 209550"/>
                  <a:gd name="connsiteY17" fmla="*/ 176117 h 209550"/>
                  <a:gd name="connsiteX18" fmla="*/ 41529 w 209550"/>
                  <a:gd name="connsiteY18" fmla="*/ 194405 h 209550"/>
                  <a:gd name="connsiteX19" fmla="*/ 65532 w 209550"/>
                  <a:gd name="connsiteY19" fmla="*/ 186214 h 209550"/>
                  <a:gd name="connsiteX20" fmla="*/ 85344 w 209550"/>
                  <a:gd name="connsiteY20" fmla="*/ 194405 h 209550"/>
                  <a:gd name="connsiteX21" fmla="*/ 96583 w 209550"/>
                  <a:gd name="connsiteY21" fmla="*/ 216789 h 209550"/>
                  <a:gd name="connsiteX22" fmla="*/ 122111 w 209550"/>
                  <a:gd name="connsiteY22" fmla="*/ 216789 h 209550"/>
                  <a:gd name="connsiteX23" fmla="*/ 133445 w 209550"/>
                  <a:gd name="connsiteY23" fmla="*/ 194786 h 209550"/>
                  <a:gd name="connsiteX24" fmla="*/ 152972 w 209550"/>
                  <a:gd name="connsiteY24" fmla="*/ 186880 h 209550"/>
                  <a:gd name="connsiteX25" fmla="*/ 176879 w 209550"/>
                  <a:gd name="connsiteY25" fmla="*/ 195072 h 209550"/>
                  <a:gd name="connsiteX26" fmla="*/ 195167 w 209550"/>
                  <a:gd name="connsiteY26" fmla="*/ 176689 h 209550"/>
                  <a:gd name="connsiteX27" fmla="*/ 187071 w 209550"/>
                  <a:gd name="connsiteY27" fmla="*/ 152781 h 209550"/>
                  <a:gd name="connsiteX28" fmla="*/ 195739 w 209550"/>
                  <a:gd name="connsiteY28" fmla="*/ 132874 h 209550"/>
                  <a:gd name="connsiteX29" fmla="*/ 218123 w 209550"/>
                  <a:gd name="connsiteY29" fmla="*/ 121634 h 209550"/>
                  <a:gd name="connsiteX30" fmla="*/ 218123 w 209550"/>
                  <a:gd name="connsiteY30" fmla="*/ 95821 h 209550"/>
                  <a:gd name="connsiteX31" fmla="*/ 195644 w 209550"/>
                  <a:gd name="connsiteY31" fmla="*/ 84487 h 209550"/>
                  <a:gd name="connsiteX32" fmla="*/ 187547 w 209550"/>
                  <a:gd name="connsiteY32" fmla="*/ 64675 h 209550"/>
                  <a:gd name="connsiteX33" fmla="*/ 109442 w 209550"/>
                  <a:gd name="connsiteY33" fmla="*/ 146875 h 209550"/>
                  <a:gd name="connsiteX34" fmla="*/ 71342 w 209550"/>
                  <a:gd name="connsiteY34" fmla="*/ 108775 h 209550"/>
                  <a:gd name="connsiteX35" fmla="*/ 109442 w 209550"/>
                  <a:gd name="connsiteY35" fmla="*/ 70675 h 209550"/>
                  <a:gd name="connsiteX36" fmla="*/ 147542 w 209550"/>
                  <a:gd name="connsiteY36" fmla="*/ 108775 h 209550"/>
                  <a:gd name="connsiteX37" fmla="*/ 109442 w 209550"/>
                  <a:gd name="connsiteY37" fmla="*/ 146875 h 209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09550" h="209550">
                    <a:moveTo>
                      <a:pt x="187547" y="64675"/>
                    </a:moveTo>
                    <a:lnTo>
                      <a:pt x="195644" y="40672"/>
                    </a:lnTo>
                    <a:lnTo>
                      <a:pt x="177355" y="22384"/>
                    </a:lnTo>
                    <a:lnTo>
                      <a:pt x="153353" y="30480"/>
                    </a:lnTo>
                    <a:cubicBezTo>
                      <a:pt x="147113" y="26964"/>
                      <a:pt x="140457" y="24244"/>
                      <a:pt x="133541" y="22384"/>
                    </a:cubicBezTo>
                    <a:lnTo>
                      <a:pt x="122301" y="0"/>
                    </a:lnTo>
                    <a:lnTo>
                      <a:pt x="96774" y="0"/>
                    </a:lnTo>
                    <a:lnTo>
                      <a:pt x="85439" y="22479"/>
                    </a:lnTo>
                    <a:cubicBezTo>
                      <a:pt x="78498" y="24356"/>
                      <a:pt x="71813" y="27075"/>
                      <a:pt x="65532" y="30575"/>
                    </a:cubicBezTo>
                    <a:lnTo>
                      <a:pt x="41529" y="22479"/>
                    </a:lnTo>
                    <a:lnTo>
                      <a:pt x="23241" y="40767"/>
                    </a:lnTo>
                    <a:lnTo>
                      <a:pt x="30861" y="64770"/>
                    </a:lnTo>
                    <a:cubicBezTo>
                      <a:pt x="27206" y="70976"/>
                      <a:pt x="24388" y="77637"/>
                      <a:pt x="22479" y="84582"/>
                    </a:cubicBezTo>
                    <a:lnTo>
                      <a:pt x="0" y="95821"/>
                    </a:lnTo>
                    <a:lnTo>
                      <a:pt x="0" y="120968"/>
                    </a:lnTo>
                    <a:lnTo>
                      <a:pt x="22479" y="132302"/>
                    </a:lnTo>
                    <a:cubicBezTo>
                      <a:pt x="24332" y="139221"/>
                      <a:pt x="27052" y="145878"/>
                      <a:pt x="30575" y="152114"/>
                    </a:cubicBezTo>
                    <a:lnTo>
                      <a:pt x="22479" y="176117"/>
                    </a:lnTo>
                    <a:lnTo>
                      <a:pt x="41529" y="194405"/>
                    </a:lnTo>
                    <a:lnTo>
                      <a:pt x="65532" y="186214"/>
                    </a:lnTo>
                    <a:cubicBezTo>
                      <a:pt x="71767" y="189763"/>
                      <a:pt x="78423" y="192515"/>
                      <a:pt x="85344" y="194405"/>
                    </a:cubicBezTo>
                    <a:lnTo>
                      <a:pt x="96583" y="216789"/>
                    </a:lnTo>
                    <a:lnTo>
                      <a:pt x="122111" y="216789"/>
                    </a:lnTo>
                    <a:lnTo>
                      <a:pt x="133445" y="194786"/>
                    </a:lnTo>
                    <a:cubicBezTo>
                      <a:pt x="140245" y="192937"/>
                      <a:pt x="146800" y="190283"/>
                      <a:pt x="152972" y="186880"/>
                    </a:cubicBezTo>
                    <a:lnTo>
                      <a:pt x="176879" y="195072"/>
                    </a:lnTo>
                    <a:lnTo>
                      <a:pt x="195167" y="176689"/>
                    </a:lnTo>
                    <a:lnTo>
                      <a:pt x="187071" y="152781"/>
                    </a:lnTo>
                    <a:cubicBezTo>
                      <a:pt x="190710" y="146497"/>
                      <a:pt x="193618" y="139818"/>
                      <a:pt x="195739" y="132874"/>
                    </a:cubicBezTo>
                    <a:lnTo>
                      <a:pt x="218123" y="121634"/>
                    </a:lnTo>
                    <a:lnTo>
                      <a:pt x="218123" y="95821"/>
                    </a:lnTo>
                    <a:lnTo>
                      <a:pt x="195644" y="84487"/>
                    </a:lnTo>
                    <a:cubicBezTo>
                      <a:pt x="193825" y="77556"/>
                      <a:pt x="191103" y="70896"/>
                      <a:pt x="187547" y="64675"/>
                    </a:cubicBezTo>
                    <a:close/>
                    <a:moveTo>
                      <a:pt x="109442" y="146875"/>
                    </a:moveTo>
                    <a:cubicBezTo>
                      <a:pt x="88401" y="146875"/>
                      <a:pt x="71342" y="129817"/>
                      <a:pt x="71342" y="108775"/>
                    </a:cubicBezTo>
                    <a:cubicBezTo>
                      <a:pt x="71342" y="87734"/>
                      <a:pt x="88401" y="70675"/>
                      <a:pt x="109442" y="70675"/>
                    </a:cubicBezTo>
                    <a:cubicBezTo>
                      <a:pt x="130356" y="70982"/>
                      <a:pt x="147236" y="87861"/>
                      <a:pt x="147542" y="108775"/>
                    </a:cubicBezTo>
                    <a:cubicBezTo>
                      <a:pt x="147542" y="129817"/>
                      <a:pt x="130484" y="146875"/>
                      <a:pt x="109442" y="14687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674D7A4F-B6CE-4544-BD93-D75B97260D5F}"/>
                  </a:ext>
                </a:extLst>
              </p:cNvPr>
              <p:cNvSpPr/>
              <p:nvPr/>
            </p:nvSpPr>
            <p:spPr>
              <a:xfrm>
                <a:off x="10029698" y="7734175"/>
                <a:ext cx="209550" cy="47625"/>
              </a:xfrm>
              <a:custGeom>
                <a:avLst/>
                <a:gdLst>
                  <a:gd name="connsiteX0" fmla="*/ 189835 w 209550"/>
                  <a:gd name="connsiteY0" fmla="*/ 0 h 47625"/>
                  <a:gd name="connsiteX1" fmla="*/ 25910 w 209550"/>
                  <a:gd name="connsiteY1" fmla="*/ 0 h 47625"/>
                  <a:gd name="connsiteX2" fmla="*/ 48 w 209550"/>
                  <a:gd name="connsiteY2" fmla="*/ 29098 h 47625"/>
                  <a:gd name="connsiteX3" fmla="*/ 25910 w 209550"/>
                  <a:gd name="connsiteY3" fmla="*/ 54959 h 47625"/>
                  <a:gd name="connsiteX4" fmla="*/ 189835 w 209550"/>
                  <a:gd name="connsiteY4" fmla="*/ 54959 h 47625"/>
                  <a:gd name="connsiteX5" fmla="*/ 215696 w 209550"/>
                  <a:gd name="connsiteY5" fmla="*/ 25861 h 47625"/>
                  <a:gd name="connsiteX6" fmla="*/ 189835 w 209550"/>
                  <a:gd name="connsiteY6" fmla="*/ 0 h 47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9550" h="47625">
                    <a:moveTo>
                      <a:pt x="189835" y="0"/>
                    </a:moveTo>
                    <a:lnTo>
                      <a:pt x="25910" y="0"/>
                    </a:lnTo>
                    <a:cubicBezTo>
                      <a:pt x="10734" y="894"/>
                      <a:pt x="-845" y="13922"/>
                      <a:pt x="48" y="29098"/>
                    </a:cubicBezTo>
                    <a:cubicBezTo>
                      <a:pt x="869" y="43027"/>
                      <a:pt x="11981" y="54139"/>
                      <a:pt x="25910" y="54959"/>
                    </a:cubicBezTo>
                    <a:lnTo>
                      <a:pt x="189835" y="54959"/>
                    </a:lnTo>
                    <a:cubicBezTo>
                      <a:pt x="205011" y="54065"/>
                      <a:pt x="216590" y="41037"/>
                      <a:pt x="215696" y="25861"/>
                    </a:cubicBezTo>
                    <a:cubicBezTo>
                      <a:pt x="214875" y="11932"/>
                      <a:pt x="203763" y="820"/>
                      <a:pt x="18983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D9D96EED-488C-428F-BB7E-2B110B30AAA5}"/>
                  </a:ext>
                </a:extLst>
              </p:cNvPr>
              <p:cNvSpPr/>
              <p:nvPr/>
            </p:nvSpPr>
            <p:spPr>
              <a:xfrm>
                <a:off x="10078087" y="7827234"/>
                <a:ext cx="114300" cy="47625"/>
              </a:xfrm>
              <a:custGeom>
                <a:avLst/>
                <a:gdLst>
                  <a:gd name="connsiteX0" fmla="*/ 59531 w 114300"/>
                  <a:gd name="connsiteY0" fmla="*/ 54959 h 47625"/>
                  <a:gd name="connsiteX1" fmla="*/ 118967 w 114300"/>
                  <a:gd name="connsiteY1" fmla="*/ 0 h 47625"/>
                  <a:gd name="connsiteX2" fmla="*/ 0 w 114300"/>
                  <a:gd name="connsiteY2" fmla="*/ 0 h 47625"/>
                  <a:gd name="connsiteX3" fmla="*/ 59531 w 114300"/>
                  <a:gd name="connsiteY3" fmla="*/ 54959 h 47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300" h="47625">
                    <a:moveTo>
                      <a:pt x="59531" y="54959"/>
                    </a:moveTo>
                    <a:cubicBezTo>
                      <a:pt x="90631" y="54910"/>
                      <a:pt x="116487" y="31001"/>
                      <a:pt x="118967" y="0"/>
                    </a:cubicBezTo>
                    <a:lnTo>
                      <a:pt x="0" y="0"/>
                    </a:lnTo>
                    <a:cubicBezTo>
                      <a:pt x="2527" y="31016"/>
                      <a:pt x="28413" y="54914"/>
                      <a:pt x="59531" y="5495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EF0511F4-E669-49D8-A6CC-BA0DC5BE38C4}"/>
                  </a:ext>
                </a:extLst>
              </p:cNvPr>
              <p:cNvSpPr/>
              <p:nvPr/>
            </p:nvSpPr>
            <p:spPr>
              <a:xfrm>
                <a:off x="9899207" y="7202013"/>
                <a:ext cx="466725" cy="485775"/>
              </a:xfrm>
              <a:custGeom>
                <a:avLst/>
                <a:gdLst>
                  <a:gd name="connsiteX0" fmla="*/ 476250 w 466725"/>
                  <a:gd name="connsiteY0" fmla="*/ 243364 h 485775"/>
                  <a:gd name="connsiteX1" fmla="*/ 476250 w 466725"/>
                  <a:gd name="connsiteY1" fmla="*/ 235172 h 485775"/>
                  <a:gd name="connsiteX2" fmla="*/ 238125 w 466725"/>
                  <a:gd name="connsiteY2" fmla="*/ 0 h 485775"/>
                  <a:gd name="connsiteX3" fmla="*/ 238125 w 466725"/>
                  <a:gd name="connsiteY3" fmla="*/ 0 h 485775"/>
                  <a:gd name="connsiteX4" fmla="*/ 0 w 466725"/>
                  <a:gd name="connsiteY4" fmla="*/ 235172 h 485775"/>
                  <a:gd name="connsiteX5" fmla="*/ 0 w 466725"/>
                  <a:gd name="connsiteY5" fmla="*/ 243364 h 485775"/>
                  <a:gd name="connsiteX6" fmla="*/ 16573 w 466725"/>
                  <a:gd name="connsiteY6" fmla="*/ 325755 h 485775"/>
                  <a:gd name="connsiteX7" fmla="*/ 57912 w 466725"/>
                  <a:gd name="connsiteY7" fmla="*/ 393478 h 485775"/>
                  <a:gd name="connsiteX8" fmla="*/ 113633 w 466725"/>
                  <a:gd name="connsiteY8" fmla="*/ 483965 h 485775"/>
                  <a:gd name="connsiteX9" fmla="*/ 130016 w 466725"/>
                  <a:gd name="connsiteY9" fmla="*/ 494062 h 485775"/>
                  <a:gd name="connsiteX10" fmla="*/ 346234 w 466725"/>
                  <a:gd name="connsiteY10" fmla="*/ 494062 h 485775"/>
                  <a:gd name="connsiteX11" fmla="*/ 362617 w 466725"/>
                  <a:gd name="connsiteY11" fmla="*/ 483965 h 485775"/>
                  <a:gd name="connsiteX12" fmla="*/ 418338 w 466725"/>
                  <a:gd name="connsiteY12" fmla="*/ 393478 h 485775"/>
                  <a:gd name="connsiteX13" fmla="*/ 459676 w 466725"/>
                  <a:gd name="connsiteY13" fmla="*/ 325755 h 485775"/>
                  <a:gd name="connsiteX14" fmla="*/ 476250 w 466725"/>
                  <a:gd name="connsiteY14" fmla="*/ 243364 h 485775"/>
                  <a:gd name="connsiteX15" fmla="*/ 421386 w 466725"/>
                  <a:gd name="connsiteY15" fmla="*/ 242507 h 485775"/>
                  <a:gd name="connsiteX16" fmla="*/ 408718 w 466725"/>
                  <a:gd name="connsiteY16" fmla="*/ 306515 h 485775"/>
                  <a:gd name="connsiteX17" fmla="*/ 377857 w 466725"/>
                  <a:gd name="connsiteY17" fmla="*/ 356807 h 485775"/>
                  <a:gd name="connsiteX18" fmla="*/ 323850 w 466725"/>
                  <a:gd name="connsiteY18" fmla="*/ 438912 h 485775"/>
                  <a:gd name="connsiteX19" fmla="*/ 152400 w 466725"/>
                  <a:gd name="connsiteY19" fmla="*/ 438912 h 485775"/>
                  <a:gd name="connsiteX20" fmla="*/ 98870 w 466725"/>
                  <a:gd name="connsiteY20" fmla="*/ 356521 h 485775"/>
                  <a:gd name="connsiteX21" fmla="*/ 68008 w 466725"/>
                  <a:gd name="connsiteY21" fmla="*/ 306229 h 485775"/>
                  <a:gd name="connsiteX22" fmla="*/ 54864 w 466725"/>
                  <a:gd name="connsiteY22" fmla="*/ 242221 h 485775"/>
                  <a:gd name="connsiteX23" fmla="*/ 54864 w 466725"/>
                  <a:gd name="connsiteY23" fmla="*/ 235363 h 485775"/>
                  <a:gd name="connsiteX24" fmla="*/ 237839 w 466725"/>
                  <a:gd name="connsiteY24" fmla="*/ 54388 h 485775"/>
                  <a:gd name="connsiteX25" fmla="*/ 237839 w 466725"/>
                  <a:gd name="connsiteY25" fmla="*/ 54388 h 485775"/>
                  <a:gd name="connsiteX26" fmla="*/ 420814 w 466725"/>
                  <a:gd name="connsiteY26" fmla="*/ 235363 h 485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466725" h="485775">
                    <a:moveTo>
                      <a:pt x="476250" y="243364"/>
                    </a:moveTo>
                    <a:lnTo>
                      <a:pt x="476250" y="235172"/>
                    </a:lnTo>
                    <a:cubicBezTo>
                      <a:pt x="473823" y="105160"/>
                      <a:pt x="368157" y="804"/>
                      <a:pt x="238125" y="0"/>
                    </a:cubicBezTo>
                    <a:lnTo>
                      <a:pt x="238125" y="0"/>
                    </a:lnTo>
                    <a:cubicBezTo>
                      <a:pt x="108093" y="804"/>
                      <a:pt x="2427" y="105160"/>
                      <a:pt x="0" y="235172"/>
                    </a:cubicBezTo>
                    <a:lnTo>
                      <a:pt x="0" y="243364"/>
                    </a:lnTo>
                    <a:cubicBezTo>
                      <a:pt x="871" y="271562"/>
                      <a:pt x="6473" y="299414"/>
                      <a:pt x="16573" y="325755"/>
                    </a:cubicBezTo>
                    <a:cubicBezTo>
                      <a:pt x="26214" y="350609"/>
                      <a:pt x="40213" y="373543"/>
                      <a:pt x="57912" y="393478"/>
                    </a:cubicBezTo>
                    <a:cubicBezTo>
                      <a:pt x="79724" y="417195"/>
                      <a:pt x="103537" y="463391"/>
                      <a:pt x="113633" y="483965"/>
                    </a:cubicBezTo>
                    <a:cubicBezTo>
                      <a:pt x="116721" y="490180"/>
                      <a:pt x="123076" y="494096"/>
                      <a:pt x="130016" y="494062"/>
                    </a:cubicBezTo>
                    <a:lnTo>
                      <a:pt x="346234" y="494062"/>
                    </a:lnTo>
                    <a:cubicBezTo>
                      <a:pt x="353174" y="494096"/>
                      <a:pt x="359529" y="490180"/>
                      <a:pt x="362617" y="483965"/>
                    </a:cubicBezTo>
                    <a:cubicBezTo>
                      <a:pt x="372713" y="463391"/>
                      <a:pt x="396526" y="417290"/>
                      <a:pt x="418338" y="393478"/>
                    </a:cubicBezTo>
                    <a:cubicBezTo>
                      <a:pt x="436037" y="373543"/>
                      <a:pt x="450036" y="350609"/>
                      <a:pt x="459676" y="325755"/>
                    </a:cubicBezTo>
                    <a:cubicBezTo>
                      <a:pt x="469777" y="299414"/>
                      <a:pt x="475379" y="271562"/>
                      <a:pt x="476250" y="243364"/>
                    </a:cubicBezTo>
                    <a:close/>
                    <a:moveTo>
                      <a:pt x="421386" y="242507"/>
                    </a:moveTo>
                    <a:cubicBezTo>
                      <a:pt x="420709" y="264394"/>
                      <a:pt x="416429" y="286020"/>
                      <a:pt x="408718" y="306515"/>
                    </a:cubicBezTo>
                    <a:cubicBezTo>
                      <a:pt x="401485" y="324971"/>
                      <a:pt x="391037" y="341999"/>
                      <a:pt x="377857" y="356807"/>
                    </a:cubicBezTo>
                    <a:cubicBezTo>
                      <a:pt x="356714" y="381975"/>
                      <a:pt x="338588" y="409531"/>
                      <a:pt x="323850" y="438912"/>
                    </a:cubicBezTo>
                    <a:lnTo>
                      <a:pt x="152400" y="438912"/>
                    </a:lnTo>
                    <a:cubicBezTo>
                      <a:pt x="137831" y="409455"/>
                      <a:pt x="119864" y="381803"/>
                      <a:pt x="98870" y="356521"/>
                    </a:cubicBezTo>
                    <a:cubicBezTo>
                      <a:pt x="85690" y="341713"/>
                      <a:pt x="75241" y="324685"/>
                      <a:pt x="68008" y="306229"/>
                    </a:cubicBezTo>
                    <a:cubicBezTo>
                      <a:pt x="60135" y="285761"/>
                      <a:pt x="55694" y="264135"/>
                      <a:pt x="54864" y="242221"/>
                    </a:cubicBezTo>
                    <a:lnTo>
                      <a:pt x="54864" y="235363"/>
                    </a:lnTo>
                    <a:cubicBezTo>
                      <a:pt x="56570" y="135350"/>
                      <a:pt x="137813" y="54995"/>
                      <a:pt x="237839" y="54388"/>
                    </a:cubicBezTo>
                    <a:lnTo>
                      <a:pt x="237839" y="54388"/>
                    </a:lnTo>
                    <a:cubicBezTo>
                      <a:pt x="337865" y="54995"/>
                      <a:pt x="419109" y="135350"/>
                      <a:pt x="420814" y="23536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41B662D2-3E80-4BE4-BE11-7B4C0C5EAE69}"/>
                  </a:ext>
                </a:extLst>
              </p:cNvPr>
              <p:cNvSpPr/>
              <p:nvPr/>
            </p:nvSpPr>
            <p:spPr>
              <a:xfrm>
                <a:off x="10120378" y="7059900"/>
                <a:ext cx="38100" cy="104775"/>
              </a:xfrm>
              <a:custGeom>
                <a:avLst/>
                <a:gdLst>
                  <a:gd name="connsiteX0" fmla="*/ 19050 w 38100"/>
                  <a:gd name="connsiteY0" fmla="*/ 104775 h 104775"/>
                  <a:gd name="connsiteX1" fmla="*/ 38100 w 38100"/>
                  <a:gd name="connsiteY1" fmla="*/ 85725 h 104775"/>
                  <a:gd name="connsiteX2" fmla="*/ 38100 w 38100"/>
                  <a:gd name="connsiteY2" fmla="*/ 19050 h 104775"/>
                  <a:gd name="connsiteX3" fmla="*/ 19050 w 38100"/>
                  <a:gd name="connsiteY3" fmla="*/ 0 h 104775"/>
                  <a:gd name="connsiteX4" fmla="*/ 0 w 38100"/>
                  <a:gd name="connsiteY4" fmla="*/ 19050 h 104775"/>
                  <a:gd name="connsiteX5" fmla="*/ 0 w 38100"/>
                  <a:gd name="connsiteY5" fmla="*/ 85725 h 104775"/>
                  <a:gd name="connsiteX6" fmla="*/ 19050 w 38100"/>
                  <a:gd name="connsiteY6" fmla="*/ 104775 h 10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8100" h="104775">
                    <a:moveTo>
                      <a:pt x="19050" y="104775"/>
                    </a:moveTo>
                    <a:cubicBezTo>
                      <a:pt x="29571" y="104775"/>
                      <a:pt x="38100" y="96246"/>
                      <a:pt x="38100" y="85725"/>
                    </a:cubicBezTo>
                    <a:lnTo>
                      <a:pt x="38100" y="19050"/>
                    </a:lnTo>
                    <a:cubicBezTo>
                      <a:pt x="38100" y="8529"/>
                      <a:pt x="29571" y="0"/>
                      <a:pt x="19050" y="0"/>
                    </a:cubicBezTo>
                    <a:cubicBezTo>
                      <a:pt x="8529" y="0"/>
                      <a:pt x="0" y="8529"/>
                      <a:pt x="0" y="19050"/>
                    </a:cubicBezTo>
                    <a:lnTo>
                      <a:pt x="0" y="85725"/>
                    </a:lnTo>
                    <a:cubicBezTo>
                      <a:pt x="0" y="96246"/>
                      <a:pt x="8529" y="104775"/>
                      <a:pt x="19050" y="10477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58C10F99-A4CF-42F8-BB0C-2E9F63EB5273}"/>
                  </a:ext>
                </a:extLst>
              </p:cNvPr>
              <p:cNvSpPr/>
              <p:nvPr/>
            </p:nvSpPr>
            <p:spPr>
              <a:xfrm>
                <a:off x="9861295" y="7169289"/>
                <a:ext cx="76200" cy="76200"/>
              </a:xfrm>
              <a:custGeom>
                <a:avLst/>
                <a:gdLst>
                  <a:gd name="connsiteX0" fmla="*/ 52105 w 76200"/>
                  <a:gd name="connsiteY0" fmla="*/ 79111 h 76200"/>
                  <a:gd name="connsiteX1" fmla="*/ 78965 w 76200"/>
                  <a:gd name="connsiteY1" fmla="*/ 79111 h 76200"/>
                  <a:gd name="connsiteX2" fmla="*/ 78965 w 76200"/>
                  <a:gd name="connsiteY2" fmla="*/ 52250 h 76200"/>
                  <a:gd name="connsiteX3" fmla="*/ 31817 w 76200"/>
                  <a:gd name="connsiteY3" fmla="*/ 4911 h 76200"/>
                  <a:gd name="connsiteX4" fmla="*/ 4910 w 76200"/>
                  <a:gd name="connsiteY4" fmla="*/ 6283 h 76200"/>
                  <a:gd name="connsiteX5" fmla="*/ 4956 w 76200"/>
                  <a:gd name="connsiteY5" fmla="*/ 31866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6200" h="76200">
                    <a:moveTo>
                      <a:pt x="52105" y="79111"/>
                    </a:moveTo>
                    <a:cubicBezTo>
                      <a:pt x="59535" y="86496"/>
                      <a:pt x="71535" y="86496"/>
                      <a:pt x="78965" y="79111"/>
                    </a:cubicBezTo>
                    <a:cubicBezTo>
                      <a:pt x="86351" y="71680"/>
                      <a:pt x="86351" y="59680"/>
                      <a:pt x="78965" y="52250"/>
                    </a:cubicBezTo>
                    <a:lnTo>
                      <a:pt x="31817" y="4911"/>
                    </a:lnTo>
                    <a:cubicBezTo>
                      <a:pt x="24008" y="-2140"/>
                      <a:pt x="11962" y="-1525"/>
                      <a:pt x="4910" y="6283"/>
                    </a:cubicBezTo>
                    <a:cubicBezTo>
                      <a:pt x="-1654" y="13555"/>
                      <a:pt x="-1634" y="24619"/>
                      <a:pt x="4956" y="3186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CD2EF164-BF7C-4840-81C0-41A8BB36CE75}"/>
                  </a:ext>
                </a:extLst>
              </p:cNvPr>
              <p:cNvSpPr/>
              <p:nvPr/>
            </p:nvSpPr>
            <p:spPr>
              <a:xfrm>
                <a:off x="10332866" y="7174232"/>
                <a:ext cx="76200" cy="76200"/>
              </a:xfrm>
              <a:custGeom>
                <a:avLst/>
                <a:gdLst>
                  <a:gd name="connsiteX0" fmla="*/ 19446 w 76200"/>
                  <a:gd name="connsiteY0" fmla="*/ 83407 h 76200"/>
                  <a:gd name="connsiteX1" fmla="*/ 32971 w 76200"/>
                  <a:gd name="connsiteY1" fmla="*/ 77787 h 76200"/>
                  <a:gd name="connsiteX2" fmla="*/ 80025 w 76200"/>
                  <a:gd name="connsiteY2" fmla="*/ 30162 h 76200"/>
                  <a:gd name="connsiteX3" fmla="*/ 75664 w 76200"/>
                  <a:gd name="connsiteY3" fmla="*/ 3577 h 76200"/>
                  <a:gd name="connsiteX4" fmla="*/ 53164 w 76200"/>
                  <a:gd name="connsiteY4" fmla="*/ 3778 h 76200"/>
                  <a:gd name="connsiteX5" fmla="*/ 5539 w 76200"/>
                  <a:gd name="connsiteY5" fmla="*/ 51403 h 76200"/>
                  <a:gd name="connsiteX6" fmla="*/ 5539 w 76200"/>
                  <a:gd name="connsiteY6" fmla="*/ 78264 h 76200"/>
                  <a:gd name="connsiteX7" fmla="*/ 19446 w 76200"/>
                  <a:gd name="connsiteY7" fmla="*/ 83407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6200" h="76200">
                    <a:moveTo>
                      <a:pt x="19446" y="83407"/>
                    </a:moveTo>
                    <a:cubicBezTo>
                      <a:pt x="24523" y="83411"/>
                      <a:pt x="29392" y="81388"/>
                      <a:pt x="32971" y="77787"/>
                    </a:cubicBezTo>
                    <a:lnTo>
                      <a:pt x="80025" y="30162"/>
                    </a:lnTo>
                    <a:cubicBezTo>
                      <a:pt x="86162" y="21617"/>
                      <a:pt x="84210" y="9714"/>
                      <a:pt x="75664" y="3577"/>
                    </a:cubicBezTo>
                    <a:cubicBezTo>
                      <a:pt x="68922" y="-1265"/>
                      <a:pt x="59819" y="-1184"/>
                      <a:pt x="53164" y="3778"/>
                    </a:cubicBezTo>
                    <a:lnTo>
                      <a:pt x="5539" y="51403"/>
                    </a:lnTo>
                    <a:cubicBezTo>
                      <a:pt x="-1846" y="58834"/>
                      <a:pt x="-1846" y="70833"/>
                      <a:pt x="5539" y="78264"/>
                    </a:cubicBezTo>
                    <a:cubicBezTo>
                      <a:pt x="9290" y="81786"/>
                      <a:pt x="14306" y="83641"/>
                      <a:pt x="19446" y="8340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4EDE0C4D-31D2-4793-BAE7-1CB237A146D4}"/>
                  </a:ext>
                </a:extLst>
              </p:cNvPr>
              <p:cNvSpPr/>
              <p:nvPr/>
            </p:nvSpPr>
            <p:spPr>
              <a:xfrm>
                <a:off x="9757856" y="7417088"/>
                <a:ext cx="104775" cy="38100"/>
              </a:xfrm>
              <a:custGeom>
                <a:avLst/>
                <a:gdLst>
                  <a:gd name="connsiteX0" fmla="*/ 85725 w 104775"/>
                  <a:gd name="connsiteY0" fmla="*/ 0 h 38100"/>
                  <a:gd name="connsiteX1" fmla="*/ 19050 w 104775"/>
                  <a:gd name="connsiteY1" fmla="*/ 0 h 38100"/>
                  <a:gd name="connsiteX2" fmla="*/ 0 w 104775"/>
                  <a:gd name="connsiteY2" fmla="*/ 19050 h 38100"/>
                  <a:gd name="connsiteX3" fmla="*/ 19050 w 104775"/>
                  <a:gd name="connsiteY3" fmla="*/ 38100 h 38100"/>
                  <a:gd name="connsiteX4" fmla="*/ 85725 w 104775"/>
                  <a:gd name="connsiteY4" fmla="*/ 38100 h 38100"/>
                  <a:gd name="connsiteX5" fmla="*/ 104775 w 104775"/>
                  <a:gd name="connsiteY5" fmla="*/ 19050 h 38100"/>
                  <a:gd name="connsiteX6" fmla="*/ 85725 w 104775"/>
                  <a:gd name="connsiteY6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4775" h="38100">
                    <a:moveTo>
                      <a:pt x="85725" y="0"/>
                    </a:moveTo>
                    <a:lnTo>
                      <a:pt x="19050" y="0"/>
                    </a:lnTo>
                    <a:cubicBezTo>
                      <a:pt x="8529" y="0"/>
                      <a:pt x="0" y="8529"/>
                      <a:pt x="0" y="19050"/>
                    </a:cubicBezTo>
                    <a:cubicBezTo>
                      <a:pt x="0" y="29571"/>
                      <a:pt x="8529" y="38100"/>
                      <a:pt x="19050" y="38100"/>
                    </a:cubicBezTo>
                    <a:lnTo>
                      <a:pt x="85725" y="38100"/>
                    </a:lnTo>
                    <a:cubicBezTo>
                      <a:pt x="96246" y="38100"/>
                      <a:pt x="104775" y="29571"/>
                      <a:pt x="104775" y="19050"/>
                    </a:cubicBezTo>
                    <a:cubicBezTo>
                      <a:pt x="104775" y="8529"/>
                      <a:pt x="96246" y="0"/>
                      <a:pt x="8572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04E1505C-61E5-4301-87CC-FB6DE995D54B}"/>
                  </a:ext>
                </a:extLst>
              </p:cNvPr>
              <p:cNvSpPr/>
              <p:nvPr/>
            </p:nvSpPr>
            <p:spPr>
              <a:xfrm>
                <a:off x="9859591" y="7618628"/>
                <a:ext cx="76200" cy="85725"/>
              </a:xfrm>
              <a:custGeom>
                <a:avLst/>
                <a:gdLst>
                  <a:gd name="connsiteX0" fmla="*/ 53808 w 76200"/>
                  <a:gd name="connsiteY0" fmla="*/ 4581 h 85725"/>
                  <a:gd name="connsiteX1" fmla="*/ 6659 w 76200"/>
                  <a:gd name="connsiteY1" fmla="*/ 52206 h 85725"/>
                  <a:gd name="connsiteX2" fmla="*/ 4581 w 76200"/>
                  <a:gd name="connsiteY2" fmla="*/ 79066 h 85725"/>
                  <a:gd name="connsiteX3" fmla="*/ 31442 w 76200"/>
                  <a:gd name="connsiteY3" fmla="*/ 81144 h 85725"/>
                  <a:gd name="connsiteX4" fmla="*/ 33520 w 76200"/>
                  <a:gd name="connsiteY4" fmla="*/ 79066 h 85725"/>
                  <a:gd name="connsiteX5" fmla="*/ 80669 w 76200"/>
                  <a:gd name="connsiteY5" fmla="*/ 31441 h 85725"/>
                  <a:gd name="connsiteX6" fmla="*/ 78590 w 76200"/>
                  <a:gd name="connsiteY6" fmla="*/ 4581 h 85725"/>
                  <a:gd name="connsiteX7" fmla="*/ 53808 w 76200"/>
                  <a:gd name="connsiteY7" fmla="*/ 4581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6200" h="85725">
                    <a:moveTo>
                      <a:pt x="53808" y="4581"/>
                    </a:moveTo>
                    <a:lnTo>
                      <a:pt x="6659" y="52206"/>
                    </a:lnTo>
                    <a:cubicBezTo>
                      <a:pt x="-1332" y="59049"/>
                      <a:pt x="-2263" y="71075"/>
                      <a:pt x="4581" y="79066"/>
                    </a:cubicBezTo>
                    <a:cubicBezTo>
                      <a:pt x="11425" y="87058"/>
                      <a:pt x="23451" y="87987"/>
                      <a:pt x="31442" y="81144"/>
                    </a:cubicBezTo>
                    <a:cubicBezTo>
                      <a:pt x="32187" y="80506"/>
                      <a:pt x="32882" y="79811"/>
                      <a:pt x="33520" y="79066"/>
                    </a:cubicBezTo>
                    <a:lnTo>
                      <a:pt x="80669" y="31441"/>
                    </a:lnTo>
                    <a:cubicBezTo>
                      <a:pt x="87512" y="23450"/>
                      <a:pt x="86582" y="11424"/>
                      <a:pt x="78590" y="4581"/>
                    </a:cubicBezTo>
                    <a:cubicBezTo>
                      <a:pt x="71459" y="-1527"/>
                      <a:pt x="60941" y="-1527"/>
                      <a:pt x="53808" y="458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EFF1F2C4-783F-4C9F-B53B-88518CA830D2}"/>
                  </a:ext>
                </a:extLst>
              </p:cNvPr>
              <p:cNvSpPr/>
              <p:nvPr/>
            </p:nvSpPr>
            <p:spPr>
              <a:xfrm>
                <a:off x="10332648" y="7613306"/>
                <a:ext cx="85725" cy="85725"/>
              </a:xfrm>
              <a:custGeom>
                <a:avLst/>
                <a:gdLst>
                  <a:gd name="connsiteX0" fmla="*/ 33190 w 85725"/>
                  <a:gd name="connsiteY0" fmla="*/ 6283 h 85725"/>
                  <a:gd name="connsiteX1" fmla="*/ 6283 w 85725"/>
                  <a:gd name="connsiteY1" fmla="*/ 4911 h 85725"/>
                  <a:gd name="connsiteX2" fmla="*/ 4911 w 85725"/>
                  <a:gd name="connsiteY2" fmla="*/ 31817 h 85725"/>
                  <a:gd name="connsiteX3" fmla="*/ 6234 w 85725"/>
                  <a:gd name="connsiteY3" fmla="*/ 33144 h 85725"/>
                  <a:gd name="connsiteX4" fmla="*/ 53859 w 85725"/>
                  <a:gd name="connsiteY4" fmla="*/ 80769 h 85725"/>
                  <a:gd name="connsiteX5" fmla="*/ 80689 w 85725"/>
                  <a:gd name="connsiteY5" fmla="*/ 83213 h 85725"/>
                  <a:gd name="connsiteX6" fmla="*/ 83133 w 85725"/>
                  <a:gd name="connsiteY6" fmla="*/ 56384 h 85725"/>
                  <a:gd name="connsiteX7" fmla="*/ 80052 w 85725"/>
                  <a:gd name="connsiteY7" fmla="*/ 53432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725" h="85725">
                    <a:moveTo>
                      <a:pt x="33190" y="6283"/>
                    </a:moveTo>
                    <a:cubicBezTo>
                      <a:pt x="26139" y="-1525"/>
                      <a:pt x="14093" y="-2140"/>
                      <a:pt x="6283" y="4911"/>
                    </a:cubicBezTo>
                    <a:cubicBezTo>
                      <a:pt x="-1525" y="11961"/>
                      <a:pt x="-2140" y="24007"/>
                      <a:pt x="4911" y="31817"/>
                    </a:cubicBezTo>
                    <a:cubicBezTo>
                      <a:pt x="5330" y="32280"/>
                      <a:pt x="5772" y="32724"/>
                      <a:pt x="6234" y="33144"/>
                    </a:cubicBezTo>
                    <a:lnTo>
                      <a:pt x="53859" y="80769"/>
                    </a:lnTo>
                    <a:cubicBezTo>
                      <a:pt x="60593" y="88853"/>
                      <a:pt x="72605" y="89947"/>
                      <a:pt x="80689" y="83213"/>
                    </a:cubicBezTo>
                    <a:cubicBezTo>
                      <a:pt x="88773" y="76480"/>
                      <a:pt x="89866" y="64468"/>
                      <a:pt x="83133" y="56384"/>
                    </a:cubicBezTo>
                    <a:cubicBezTo>
                      <a:pt x="82219" y="55288"/>
                      <a:pt x="81187" y="54298"/>
                      <a:pt x="80052" y="5343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479FC6C9-5111-466E-8550-CDB1422912C6}"/>
                  </a:ext>
                </a:extLst>
              </p:cNvPr>
              <p:cNvSpPr/>
              <p:nvPr/>
            </p:nvSpPr>
            <p:spPr>
              <a:xfrm>
                <a:off x="10412700" y="7416421"/>
                <a:ext cx="104775" cy="38100"/>
              </a:xfrm>
              <a:custGeom>
                <a:avLst/>
                <a:gdLst>
                  <a:gd name="connsiteX0" fmla="*/ 85725 w 104775"/>
                  <a:gd name="connsiteY0" fmla="*/ 0 h 38100"/>
                  <a:gd name="connsiteX1" fmla="*/ 19050 w 104775"/>
                  <a:gd name="connsiteY1" fmla="*/ 0 h 38100"/>
                  <a:gd name="connsiteX2" fmla="*/ 0 w 104775"/>
                  <a:gd name="connsiteY2" fmla="*/ 19050 h 38100"/>
                  <a:gd name="connsiteX3" fmla="*/ 19050 w 104775"/>
                  <a:gd name="connsiteY3" fmla="*/ 38100 h 38100"/>
                  <a:gd name="connsiteX4" fmla="*/ 85725 w 104775"/>
                  <a:gd name="connsiteY4" fmla="*/ 38100 h 38100"/>
                  <a:gd name="connsiteX5" fmla="*/ 104775 w 104775"/>
                  <a:gd name="connsiteY5" fmla="*/ 19050 h 38100"/>
                  <a:gd name="connsiteX6" fmla="*/ 85725 w 104775"/>
                  <a:gd name="connsiteY6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4775" h="38100">
                    <a:moveTo>
                      <a:pt x="85725" y="0"/>
                    </a:moveTo>
                    <a:lnTo>
                      <a:pt x="19050" y="0"/>
                    </a:lnTo>
                    <a:cubicBezTo>
                      <a:pt x="8529" y="0"/>
                      <a:pt x="0" y="8529"/>
                      <a:pt x="0" y="19050"/>
                    </a:cubicBezTo>
                    <a:cubicBezTo>
                      <a:pt x="0" y="29571"/>
                      <a:pt x="8529" y="38100"/>
                      <a:pt x="19050" y="38100"/>
                    </a:cubicBezTo>
                    <a:lnTo>
                      <a:pt x="85725" y="38100"/>
                    </a:lnTo>
                    <a:cubicBezTo>
                      <a:pt x="96246" y="38100"/>
                      <a:pt x="104775" y="29571"/>
                      <a:pt x="104775" y="19050"/>
                    </a:cubicBezTo>
                    <a:cubicBezTo>
                      <a:pt x="104775" y="8529"/>
                      <a:pt x="96246" y="0"/>
                      <a:pt x="8572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916851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645499B0-8DDC-4510-AFC7-A8E2591501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984172" cy="6858000"/>
          </a:xfrm>
          <a:custGeom>
            <a:avLst/>
            <a:gdLst>
              <a:gd name="connsiteX0" fmla="*/ 0 w 3984172"/>
              <a:gd name="connsiteY0" fmla="*/ 0 h 6858000"/>
              <a:gd name="connsiteX1" fmla="*/ 3984172 w 3984172"/>
              <a:gd name="connsiteY1" fmla="*/ 0 h 6858000"/>
              <a:gd name="connsiteX2" fmla="*/ 3984172 w 3984172"/>
              <a:gd name="connsiteY2" fmla="*/ 6858000 h 6858000"/>
              <a:gd name="connsiteX3" fmla="*/ 0 w 398417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84172" h="6858000">
                <a:moveTo>
                  <a:pt x="0" y="0"/>
                </a:moveTo>
                <a:lnTo>
                  <a:pt x="3984172" y="0"/>
                </a:lnTo>
                <a:lnTo>
                  <a:pt x="3984172" y="6858000"/>
                </a:lnTo>
                <a:lnTo>
                  <a:pt x="0" y="6858000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en-ID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243241A-01B2-4F4E-B324-1C4D17781A59}"/>
              </a:ext>
            </a:extLst>
          </p:cNvPr>
          <p:cNvSpPr/>
          <p:nvPr userDrawn="1"/>
        </p:nvSpPr>
        <p:spPr>
          <a:xfrm>
            <a:off x="6036129" y="751114"/>
            <a:ext cx="5404757" cy="1730829"/>
          </a:xfrm>
          <a:prstGeom prst="roundRect">
            <a:avLst>
              <a:gd name="adj" fmla="val 6373"/>
            </a:avLst>
          </a:prstGeom>
          <a:gradFill>
            <a:gsLst>
              <a:gs pos="0">
                <a:srgbClr val="9824E9"/>
              </a:gs>
              <a:gs pos="100000">
                <a:srgbClr val="7A25FE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E16BCA6-BA21-47CF-9643-B74849BAC917}"/>
              </a:ext>
            </a:extLst>
          </p:cNvPr>
          <p:cNvSpPr/>
          <p:nvPr userDrawn="1"/>
        </p:nvSpPr>
        <p:spPr>
          <a:xfrm>
            <a:off x="6036128" y="2645229"/>
            <a:ext cx="5404757" cy="1730829"/>
          </a:xfrm>
          <a:prstGeom prst="roundRect">
            <a:avLst>
              <a:gd name="adj" fmla="val 6373"/>
            </a:avLst>
          </a:prstGeom>
          <a:gradFill>
            <a:gsLst>
              <a:gs pos="0">
                <a:srgbClr val="9824E9"/>
              </a:gs>
              <a:gs pos="100000">
                <a:srgbClr val="7A25FE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EEF3BCF2-DE8C-4711-A1A4-06613CE6EA47}"/>
              </a:ext>
            </a:extLst>
          </p:cNvPr>
          <p:cNvSpPr/>
          <p:nvPr userDrawn="1"/>
        </p:nvSpPr>
        <p:spPr>
          <a:xfrm>
            <a:off x="6036127" y="4539344"/>
            <a:ext cx="5404757" cy="1730829"/>
          </a:xfrm>
          <a:prstGeom prst="roundRect">
            <a:avLst>
              <a:gd name="adj" fmla="val 6373"/>
            </a:avLst>
          </a:prstGeom>
          <a:gradFill>
            <a:gsLst>
              <a:gs pos="0">
                <a:srgbClr val="9824E9"/>
              </a:gs>
              <a:gs pos="100000">
                <a:srgbClr val="7A25FE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04305CD8-B83C-49A1-BADA-DD3CC3AA500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43169" y="862694"/>
            <a:ext cx="1649187" cy="1507671"/>
          </a:xfrm>
          <a:custGeom>
            <a:avLst/>
            <a:gdLst>
              <a:gd name="connsiteX0" fmla="*/ 102808 w 1649187"/>
              <a:gd name="connsiteY0" fmla="*/ 0 h 1507671"/>
              <a:gd name="connsiteX1" fmla="*/ 1546379 w 1649187"/>
              <a:gd name="connsiteY1" fmla="*/ 0 h 1507671"/>
              <a:gd name="connsiteX2" fmla="*/ 1649187 w 1649187"/>
              <a:gd name="connsiteY2" fmla="*/ 102808 h 1507671"/>
              <a:gd name="connsiteX3" fmla="*/ 1649187 w 1649187"/>
              <a:gd name="connsiteY3" fmla="*/ 1404863 h 1507671"/>
              <a:gd name="connsiteX4" fmla="*/ 1546379 w 1649187"/>
              <a:gd name="connsiteY4" fmla="*/ 1507671 h 1507671"/>
              <a:gd name="connsiteX5" fmla="*/ 102808 w 1649187"/>
              <a:gd name="connsiteY5" fmla="*/ 1507671 h 1507671"/>
              <a:gd name="connsiteX6" fmla="*/ 0 w 1649187"/>
              <a:gd name="connsiteY6" fmla="*/ 1404863 h 1507671"/>
              <a:gd name="connsiteX7" fmla="*/ 0 w 1649187"/>
              <a:gd name="connsiteY7" fmla="*/ 102808 h 1507671"/>
              <a:gd name="connsiteX8" fmla="*/ 102808 w 1649187"/>
              <a:gd name="connsiteY8" fmla="*/ 0 h 15076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49187" h="1507671">
                <a:moveTo>
                  <a:pt x="102808" y="0"/>
                </a:moveTo>
                <a:lnTo>
                  <a:pt x="1546379" y="0"/>
                </a:lnTo>
                <a:cubicBezTo>
                  <a:pt x="1603158" y="0"/>
                  <a:pt x="1649187" y="46029"/>
                  <a:pt x="1649187" y="102808"/>
                </a:cubicBezTo>
                <a:lnTo>
                  <a:pt x="1649187" y="1404863"/>
                </a:lnTo>
                <a:cubicBezTo>
                  <a:pt x="1649187" y="1461642"/>
                  <a:pt x="1603158" y="1507671"/>
                  <a:pt x="1546379" y="1507671"/>
                </a:cubicBezTo>
                <a:lnTo>
                  <a:pt x="102808" y="1507671"/>
                </a:lnTo>
                <a:cubicBezTo>
                  <a:pt x="46029" y="1507671"/>
                  <a:pt x="0" y="1461642"/>
                  <a:pt x="0" y="1404863"/>
                </a:cubicBezTo>
                <a:lnTo>
                  <a:pt x="0" y="102808"/>
                </a:lnTo>
                <a:cubicBezTo>
                  <a:pt x="0" y="46029"/>
                  <a:pt x="46029" y="0"/>
                  <a:pt x="102808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en-ID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18370C72-1FB8-41E5-B748-914661B2B6C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9676924" y="2756809"/>
            <a:ext cx="1649187" cy="1507671"/>
          </a:xfrm>
          <a:custGeom>
            <a:avLst/>
            <a:gdLst>
              <a:gd name="connsiteX0" fmla="*/ 128197 w 1649187"/>
              <a:gd name="connsiteY0" fmla="*/ 0 h 1507671"/>
              <a:gd name="connsiteX1" fmla="*/ 1520990 w 1649187"/>
              <a:gd name="connsiteY1" fmla="*/ 0 h 1507671"/>
              <a:gd name="connsiteX2" fmla="*/ 1649187 w 1649187"/>
              <a:gd name="connsiteY2" fmla="*/ 128197 h 1507671"/>
              <a:gd name="connsiteX3" fmla="*/ 1649187 w 1649187"/>
              <a:gd name="connsiteY3" fmla="*/ 1379474 h 1507671"/>
              <a:gd name="connsiteX4" fmla="*/ 1520990 w 1649187"/>
              <a:gd name="connsiteY4" fmla="*/ 1507671 h 1507671"/>
              <a:gd name="connsiteX5" fmla="*/ 128197 w 1649187"/>
              <a:gd name="connsiteY5" fmla="*/ 1507671 h 1507671"/>
              <a:gd name="connsiteX6" fmla="*/ 0 w 1649187"/>
              <a:gd name="connsiteY6" fmla="*/ 1379474 h 1507671"/>
              <a:gd name="connsiteX7" fmla="*/ 0 w 1649187"/>
              <a:gd name="connsiteY7" fmla="*/ 128197 h 1507671"/>
              <a:gd name="connsiteX8" fmla="*/ 128197 w 1649187"/>
              <a:gd name="connsiteY8" fmla="*/ 0 h 15076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49187" h="1507671">
                <a:moveTo>
                  <a:pt x="128197" y="0"/>
                </a:moveTo>
                <a:lnTo>
                  <a:pt x="1520990" y="0"/>
                </a:lnTo>
                <a:cubicBezTo>
                  <a:pt x="1591791" y="0"/>
                  <a:pt x="1649187" y="57396"/>
                  <a:pt x="1649187" y="128197"/>
                </a:cubicBezTo>
                <a:lnTo>
                  <a:pt x="1649187" y="1379474"/>
                </a:lnTo>
                <a:cubicBezTo>
                  <a:pt x="1649187" y="1450275"/>
                  <a:pt x="1591791" y="1507671"/>
                  <a:pt x="1520990" y="1507671"/>
                </a:cubicBezTo>
                <a:lnTo>
                  <a:pt x="128197" y="1507671"/>
                </a:lnTo>
                <a:cubicBezTo>
                  <a:pt x="57396" y="1507671"/>
                  <a:pt x="0" y="1450275"/>
                  <a:pt x="0" y="1379474"/>
                </a:cubicBezTo>
                <a:lnTo>
                  <a:pt x="0" y="128197"/>
                </a:lnTo>
                <a:cubicBezTo>
                  <a:pt x="0" y="57396"/>
                  <a:pt x="57396" y="0"/>
                  <a:pt x="128197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en-ID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EE6B0D7B-EC72-4EEA-9E41-EF42882158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143169" y="4650924"/>
            <a:ext cx="1649187" cy="1507671"/>
          </a:xfrm>
          <a:custGeom>
            <a:avLst/>
            <a:gdLst>
              <a:gd name="connsiteX0" fmla="*/ 114704 w 1649187"/>
              <a:gd name="connsiteY0" fmla="*/ 0 h 1507671"/>
              <a:gd name="connsiteX1" fmla="*/ 1534483 w 1649187"/>
              <a:gd name="connsiteY1" fmla="*/ 0 h 1507671"/>
              <a:gd name="connsiteX2" fmla="*/ 1649187 w 1649187"/>
              <a:gd name="connsiteY2" fmla="*/ 114704 h 1507671"/>
              <a:gd name="connsiteX3" fmla="*/ 1649187 w 1649187"/>
              <a:gd name="connsiteY3" fmla="*/ 1392967 h 1507671"/>
              <a:gd name="connsiteX4" fmla="*/ 1534483 w 1649187"/>
              <a:gd name="connsiteY4" fmla="*/ 1507671 h 1507671"/>
              <a:gd name="connsiteX5" fmla="*/ 114704 w 1649187"/>
              <a:gd name="connsiteY5" fmla="*/ 1507671 h 1507671"/>
              <a:gd name="connsiteX6" fmla="*/ 0 w 1649187"/>
              <a:gd name="connsiteY6" fmla="*/ 1392967 h 1507671"/>
              <a:gd name="connsiteX7" fmla="*/ 0 w 1649187"/>
              <a:gd name="connsiteY7" fmla="*/ 114704 h 1507671"/>
              <a:gd name="connsiteX8" fmla="*/ 114704 w 1649187"/>
              <a:gd name="connsiteY8" fmla="*/ 0 h 15076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49187" h="1507671">
                <a:moveTo>
                  <a:pt x="114704" y="0"/>
                </a:moveTo>
                <a:lnTo>
                  <a:pt x="1534483" y="0"/>
                </a:lnTo>
                <a:cubicBezTo>
                  <a:pt x="1597832" y="0"/>
                  <a:pt x="1649187" y="51355"/>
                  <a:pt x="1649187" y="114704"/>
                </a:cubicBezTo>
                <a:lnTo>
                  <a:pt x="1649187" y="1392967"/>
                </a:lnTo>
                <a:cubicBezTo>
                  <a:pt x="1649187" y="1456316"/>
                  <a:pt x="1597832" y="1507671"/>
                  <a:pt x="1534483" y="1507671"/>
                </a:cubicBezTo>
                <a:lnTo>
                  <a:pt x="114704" y="1507671"/>
                </a:lnTo>
                <a:cubicBezTo>
                  <a:pt x="51355" y="1507671"/>
                  <a:pt x="0" y="1456316"/>
                  <a:pt x="0" y="1392967"/>
                </a:cubicBezTo>
                <a:lnTo>
                  <a:pt x="0" y="114704"/>
                </a:lnTo>
                <a:cubicBezTo>
                  <a:pt x="0" y="51355"/>
                  <a:pt x="51355" y="0"/>
                  <a:pt x="114704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3212808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D3DE74AC-58FD-4974-9D27-602C87078F6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219444" y="4187111"/>
            <a:ext cx="2199923" cy="1894931"/>
          </a:xfrm>
          <a:custGeom>
            <a:avLst/>
            <a:gdLst>
              <a:gd name="connsiteX0" fmla="*/ 160501 w 2199923"/>
              <a:gd name="connsiteY0" fmla="*/ 0 h 1894931"/>
              <a:gd name="connsiteX1" fmla="*/ 2039422 w 2199923"/>
              <a:gd name="connsiteY1" fmla="*/ 0 h 1894931"/>
              <a:gd name="connsiteX2" fmla="*/ 2199923 w 2199923"/>
              <a:gd name="connsiteY2" fmla="*/ 160501 h 1894931"/>
              <a:gd name="connsiteX3" fmla="*/ 2199923 w 2199923"/>
              <a:gd name="connsiteY3" fmla="*/ 1734430 h 1894931"/>
              <a:gd name="connsiteX4" fmla="*/ 2039422 w 2199923"/>
              <a:gd name="connsiteY4" fmla="*/ 1894931 h 1894931"/>
              <a:gd name="connsiteX5" fmla="*/ 160501 w 2199923"/>
              <a:gd name="connsiteY5" fmla="*/ 1894931 h 1894931"/>
              <a:gd name="connsiteX6" fmla="*/ 0 w 2199923"/>
              <a:gd name="connsiteY6" fmla="*/ 1734430 h 1894931"/>
              <a:gd name="connsiteX7" fmla="*/ 0 w 2199923"/>
              <a:gd name="connsiteY7" fmla="*/ 160501 h 1894931"/>
              <a:gd name="connsiteX8" fmla="*/ 160501 w 2199923"/>
              <a:gd name="connsiteY8" fmla="*/ 0 h 1894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99923" h="1894931">
                <a:moveTo>
                  <a:pt x="160501" y="0"/>
                </a:moveTo>
                <a:lnTo>
                  <a:pt x="2039422" y="0"/>
                </a:lnTo>
                <a:cubicBezTo>
                  <a:pt x="2128064" y="0"/>
                  <a:pt x="2199923" y="71859"/>
                  <a:pt x="2199923" y="160501"/>
                </a:cubicBezTo>
                <a:lnTo>
                  <a:pt x="2199923" y="1734430"/>
                </a:lnTo>
                <a:cubicBezTo>
                  <a:pt x="2199923" y="1823072"/>
                  <a:pt x="2128064" y="1894931"/>
                  <a:pt x="2039422" y="1894931"/>
                </a:cubicBezTo>
                <a:lnTo>
                  <a:pt x="160501" y="1894931"/>
                </a:lnTo>
                <a:cubicBezTo>
                  <a:pt x="71859" y="1894931"/>
                  <a:pt x="0" y="1823072"/>
                  <a:pt x="0" y="1734430"/>
                </a:cubicBezTo>
                <a:lnTo>
                  <a:pt x="0" y="160501"/>
                </a:lnTo>
                <a:cubicBezTo>
                  <a:pt x="0" y="71859"/>
                  <a:pt x="71859" y="0"/>
                  <a:pt x="160501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en-ID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BB63F081-AED0-450A-AD60-4962D108245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718451" y="4187111"/>
            <a:ext cx="2199923" cy="1894931"/>
          </a:xfrm>
          <a:custGeom>
            <a:avLst/>
            <a:gdLst>
              <a:gd name="connsiteX0" fmla="*/ 160501 w 2199923"/>
              <a:gd name="connsiteY0" fmla="*/ 0 h 1894931"/>
              <a:gd name="connsiteX1" fmla="*/ 2039422 w 2199923"/>
              <a:gd name="connsiteY1" fmla="*/ 0 h 1894931"/>
              <a:gd name="connsiteX2" fmla="*/ 2199923 w 2199923"/>
              <a:gd name="connsiteY2" fmla="*/ 160501 h 1894931"/>
              <a:gd name="connsiteX3" fmla="*/ 2199923 w 2199923"/>
              <a:gd name="connsiteY3" fmla="*/ 1734430 h 1894931"/>
              <a:gd name="connsiteX4" fmla="*/ 2039422 w 2199923"/>
              <a:gd name="connsiteY4" fmla="*/ 1894931 h 1894931"/>
              <a:gd name="connsiteX5" fmla="*/ 160501 w 2199923"/>
              <a:gd name="connsiteY5" fmla="*/ 1894931 h 1894931"/>
              <a:gd name="connsiteX6" fmla="*/ 0 w 2199923"/>
              <a:gd name="connsiteY6" fmla="*/ 1734430 h 1894931"/>
              <a:gd name="connsiteX7" fmla="*/ 0 w 2199923"/>
              <a:gd name="connsiteY7" fmla="*/ 160501 h 1894931"/>
              <a:gd name="connsiteX8" fmla="*/ 160501 w 2199923"/>
              <a:gd name="connsiteY8" fmla="*/ 0 h 1894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99923" h="1894931">
                <a:moveTo>
                  <a:pt x="160501" y="0"/>
                </a:moveTo>
                <a:lnTo>
                  <a:pt x="2039422" y="0"/>
                </a:lnTo>
                <a:cubicBezTo>
                  <a:pt x="2128064" y="0"/>
                  <a:pt x="2199923" y="71859"/>
                  <a:pt x="2199923" y="160501"/>
                </a:cubicBezTo>
                <a:lnTo>
                  <a:pt x="2199923" y="1734430"/>
                </a:lnTo>
                <a:cubicBezTo>
                  <a:pt x="2199923" y="1823072"/>
                  <a:pt x="2128064" y="1894931"/>
                  <a:pt x="2039422" y="1894931"/>
                </a:cubicBezTo>
                <a:lnTo>
                  <a:pt x="160501" y="1894931"/>
                </a:lnTo>
                <a:cubicBezTo>
                  <a:pt x="71859" y="1894931"/>
                  <a:pt x="0" y="1823072"/>
                  <a:pt x="0" y="1734430"/>
                </a:cubicBezTo>
                <a:lnTo>
                  <a:pt x="0" y="160501"/>
                </a:lnTo>
                <a:cubicBezTo>
                  <a:pt x="0" y="71859"/>
                  <a:pt x="71859" y="0"/>
                  <a:pt x="160501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en-ID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916D233D-A83F-4370-9359-265B7B0816F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217458" y="4187112"/>
            <a:ext cx="2199923" cy="1894931"/>
          </a:xfrm>
          <a:custGeom>
            <a:avLst/>
            <a:gdLst>
              <a:gd name="connsiteX0" fmla="*/ 160501 w 2199923"/>
              <a:gd name="connsiteY0" fmla="*/ 0 h 1894931"/>
              <a:gd name="connsiteX1" fmla="*/ 2039422 w 2199923"/>
              <a:gd name="connsiteY1" fmla="*/ 0 h 1894931"/>
              <a:gd name="connsiteX2" fmla="*/ 2199923 w 2199923"/>
              <a:gd name="connsiteY2" fmla="*/ 160501 h 1894931"/>
              <a:gd name="connsiteX3" fmla="*/ 2199923 w 2199923"/>
              <a:gd name="connsiteY3" fmla="*/ 1734430 h 1894931"/>
              <a:gd name="connsiteX4" fmla="*/ 2039422 w 2199923"/>
              <a:gd name="connsiteY4" fmla="*/ 1894931 h 1894931"/>
              <a:gd name="connsiteX5" fmla="*/ 160501 w 2199923"/>
              <a:gd name="connsiteY5" fmla="*/ 1894931 h 1894931"/>
              <a:gd name="connsiteX6" fmla="*/ 0 w 2199923"/>
              <a:gd name="connsiteY6" fmla="*/ 1734430 h 1894931"/>
              <a:gd name="connsiteX7" fmla="*/ 0 w 2199923"/>
              <a:gd name="connsiteY7" fmla="*/ 160501 h 1894931"/>
              <a:gd name="connsiteX8" fmla="*/ 160501 w 2199923"/>
              <a:gd name="connsiteY8" fmla="*/ 0 h 1894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99923" h="1894931">
                <a:moveTo>
                  <a:pt x="160501" y="0"/>
                </a:moveTo>
                <a:lnTo>
                  <a:pt x="2039422" y="0"/>
                </a:lnTo>
                <a:cubicBezTo>
                  <a:pt x="2128064" y="0"/>
                  <a:pt x="2199923" y="71859"/>
                  <a:pt x="2199923" y="160501"/>
                </a:cubicBezTo>
                <a:lnTo>
                  <a:pt x="2199923" y="1734430"/>
                </a:lnTo>
                <a:cubicBezTo>
                  <a:pt x="2199923" y="1823072"/>
                  <a:pt x="2128064" y="1894931"/>
                  <a:pt x="2039422" y="1894931"/>
                </a:cubicBezTo>
                <a:lnTo>
                  <a:pt x="160501" y="1894931"/>
                </a:lnTo>
                <a:cubicBezTo>
                  <a:pt x="71859" y="1894931"/>
                  <a:pt x="0" y="1823072"/>
                  <a:pt x="0" y="1734430"/>
                </a:cubicBezTo>
                <a:lnTo>
                  <a:pt x="0" y="160501"/>
                </a:lnTo>
                <a:cubicBezTo>
                  <a:pt x="0" y="71859"/>
                  <a:pt x="71859" y="0"/>
                  <a:pt x="160501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en-ID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D180816-93BA-4290-968F-2204286EE70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273628" y="1863046"/>
            <a:ext cx="2199923" cy="1894931"/>
          </a:xfrm>
          <a:custGeom>
            <a:avLst/>
            <a:gdLst>
              <a:gd name="connsiteX0" fmla="*/ 160501 w 2199923"/>
              <a:gd name="connsiteY0" fmla="*/ 0 h 1894931"/>
              <a:gd name="connsiteX1" fmla="*/ 2039422 w 2199923"/>
              <a:gd name="connsiteY1" fmla="*/ 0 h 1894931"/>
              <a:gd name="connsiteX2" fmla="*/ 2199923 w 2199923"/>
              <a:gd name="connsiteY2" fmla="*/ 160501 h 1894931"/>
              <a:gd name="connsiteX3" fmla="*/ 2199923 w 2199923"/>
              <a:gd name="connsiteY3" fmla="*/ 1734430 h 1894931"/>
              <a:gd name="connsiteX4" fmla="*/ 2039422 w 2199923"/>
              <a:gd name="connsiteY4" fmla="*/ 1894931 h 1894931"/>
              <a:gd name="connsiteX5" fmla="*/ 160501 w 2199923"/>
              <a:gd name="connsiteY5" fmla="*/ 1894931 h 1894931"/>
              <a:gd name="connsiteX6" fmla="*/ 0 w 2199923"/>
              <a:gd name="connsiteY6" fmla="*/ 1734430 h 1894931"/>
              <a:gd name="connsiteX7" fmla="*/ 0 w 2199923"/>
              <a:gd name="connsiteY7" fmla="*/ 160501 h 1894931"/>
              <a:gd name="connsiteX8" fmla="*/ 160501 w 2199923"/>
              <a:gd name="connsiteY8" fmla="*/ 0 h 1894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99923" h="1894931">
                <a:moveTo>
                  <a:pt x="160501" y="0"/>
                </a:moveTo>
                <a:lnTo>
                  <a:pt x="2039422" y="0"/>
                </a:lnTo>
                <a:cubicBezTo>
                  <a:pt x="2128064" y="0"/>
                  <a:pt x="2199923" y="71859"/>
                  <a:pt x="2199923" y="160501"/>
                </a:cubicBezTo>
                <a:lnTo>
                  <a:pt x="2199923" y="1734430"/>
                </a:lnTo>
                <a:cubicBezTo>
                  <a:pt x="2199923" y="1823072"/>
                  <a:pt x="2128064" y="1894931"/>
                  <a:pt x="2039422" y="1894931"/>
                </a:cubicBezTo>
                <a:lnTo>
                  <a:pt x="160501" y="1894931"/>
                </a:lnTo>
                <a:cubicBezTo>
                  <a:pt x="71859" y="1894931"/>
                  <a:pt x="0" y="1823072"/>
                  <a:pt x="0" y="1734430"/>
                </a:cubicBezTo>
                <a:lnTo>
                  <a:pt x="0" y="160501"/>
                </a:lnTo>
                <a:cubicBezTo>
                  <a:pt x="0" y="71859"/>
                  <a:pt x="71859" y="0"/>
                  <a:pt x="160501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en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5647D5A3-EC38-40B1-98C7-99CDF4CFB26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72635" y="1863047"/>
            <a:ext cx="2199923" cy="1894931"/>
          </a:xfrm>
          <a:custGeom>
            <a:avLst/>
            <a:gdLst>
              <a:gd name="connsiteX0" fmla="*/ 160501 w 2199923"/>
              <a:gd name="connsiteY0" fmla="*/ 0 h 1894931"/>
              <a:gd name="connsiteX1" fmla="*/ 2039422 w 2199923"/>
              <a:gd name="connsiteY1" fmla="*/ 0 h 1894931"/>
              <a:gd name="connsiteX2" fmla="*/ 2199923 w 2199923"/>
              <a:gd name="connsiteY2" fmla="*/ 160501 h 1894931"/>
              <a:gd name="connsiteX3" fmla="*/ 2199923 w 2199923"/>
              <a:gd name="connsiteY3" fmla="*/ 1734430 h 1894931"/>
              <a:gd name="connsiteX4" fmla="*/ 2039422 w 2199923"/>
              <a:gd name="connsiteY4" fmla="*/ 1894931 h 1894931"/>
              <a:gd name="connsiteX5" fmla="*/ 160501 w 2199923"/>
              <a:gd name="connsiteY5" fmla="*/ 1894931 h 1894931"/>
              <a:gd name="connsiteX6" fmla="*/ 0 w 2199923"/>
              <a:gd name="connsiteY6" fmla="*/ 1734430 h 1894931"/>
              <a:gd name="connsiteX7" fmla="*/ 0 w 2199923"/>
              <a:gd name="connsiteY7" fmla="*/ 160501 h 1894931"/>
              <a:gd name="connsiteX8" fmla="*/ 160501 w 2199923"/>
              <a:gd name="connsiteY8" fmla="*/ 0 h 1894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99923" h="1894931">
                <a:moveTo>
                  <a:pt x="160501" y="0"/>
                </a:moveTo>
                <a:lnTo>
                  <a:pt x="2039422" y="0"/>
                </a:lnTo>
                <a:cubicBezTo>
                  <a:pt x="2128064" y="0"/>
                  <a:pt x="2199923" y="71859"/>
                  <a:pt x="2199923" y="160501"/>
                </a:cubicBezTo>
                <a:lnTo>
                  <a:pt x="2199923" y="1734430"/>
                </a:lnTo>
                <a:cubicBezTo>
                  <a:pt x="2199923" y="1823072"/>
                  <a:pt x="2128064" y="1894931"/>
                  <a:pt x="2039422" y="1894931"/>
                </a:cubicBezTo>
                <a:lnTo>
                  <a:pt x="160501" y="1894931"/>
                </a:lnTo>
                <a:cubicBezTo>
                  <a:pt x="71859" y="1894931"/>
                  <a:pt x="0" y="1823072"/>
                  <a:pt x="0" y="1734430"/>
                </a:cubicBezTo>
                <a:lnTo>
                  <a:pt x="0" y="160501"/>
                </a:lnTo>
                <a:cubicBezTo>
                  <a:pt x="0" y="71859"/>
                  <a:pt x="71859" y="0"/>
                  <a:pt x="160501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7436409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51B8E35-5801-449E-BF17-CCB9531CF791}"/>
              </a:ext>
            </a:extLst>
          </p:cNvPr>
          <p:cNvSpPr/>
          <p:nvPr userDrawn="1"/>
        </p:nvSpPr>
        <p:spPr>
          <a:xfrm>
            <a:off x="8813050" y="831273"/>
            <a:ext cx="2460567" cy="2597727"/>
          </a:xfrm>
          <a:prstGeom prst="roundRect">
            <a:avLst>
              <a:gd name="adj" fmla="val 4812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8100000" sx="102000" sy="102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6ED938E5-9674-4125-A39B-137A5BE4B935}"/>
              </a:ext>
            </a:extLst>
          </p:cNvPr>
          <p:cNvSpPr/>
          <p:nvPr userDrawn="1"/>
        </p:nvSpPr>
        <p:spPr>
          <a:xfrm>
            <a:off x="8813049" y="3651366"/>
            <a:ext cx="2460567" cy="2375362"/>
          </a:xfrm>
          <a:prstGeom prst="roundRect">
            <a:avLst>
              <a:gd name="adj" fmla="val 3574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8100000" sx="102000" sy="102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E09EAEF6-9271-4FD9-965A-78B6048BBEF7}"/>
              </a:ext>
            </a:extLst>
          </p:cNvPr>
          <p:cNvSpPr/>
          <p:nvPr userDrawn="1"/>
        </p:nvSpPr>
        <p:spPr>
          <a:xfrm>
            <a:off x="6096000" y="2226846"/>
            <a:ext cx="2460567" cy="2745971"/>
          </a:xfrm>
          <a:prstGeom prst="roundRect">
            <a:avLst>
              <a:gd name="adj" fmla="val 5432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8100000" sx="102000" sy="102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4302425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2EA43EA3-64AC-48E0-A081-CF3442F899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624946" y="1"/>
            <a:ext cx="6567055" cy="5220393"/>
          </a:xfrm>
          <a:custGeom>
            <a:avLst/>
            <a:gdLst>
              <a:gd name="connsiteX0" fmla="*/ 0 w 6567055"/>
              <a:gd name="connsiteY0" fmla="*/ 0 h 5220393"/>
              <a:gd name="connsiteX1" fmla="*/ 6567055 w 6567055"/>
              <a:gd name="connsiteY1" fmla="*/ 0 h 5220393"/>
              <a:gd name="connsiteX2" fmla="*/ 6567055 w 6567055"/>
              <a:gd name="connsiteY2" fmla="*/ 5220393 h 5220393"/>
              <a:gd name="connsiteX3" fmla="*/ 0 w 6567055"/>
              <a:gd name="connsiteY3" fmla="*/ 5220393 h 5220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67055" h="5220393">
                <a:moveTo>
                  <a:pt x="0" y="0"/>
                </a:moveTo>
                <a:lnTo>
                  <a:pt x="6567055" y="0"/>
                </a:lnTo>
                <a:lnTo>
                  <a:pt x="6567055" y="5220393"/>
                </a:lnTo>
                <a:lnTo>
                  <a:pt x="0" y="5220393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en-ID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FF03E96A-025A-4FF3-B33F-DD0018D24ACE}"/>
              </a:ext>
            </a:extLst>
          </p:cNvPr>
          <p:cNvSpPr/>
          <p:nvPr userDrawn="1"/>
        </p:nvSpPr>
        <p:spPr>
          <a:xfrm>
            <a:off x="689295" y="861654"/>
            <a:ext cx="3175462" cy="2543696"/>
          </a:xfrm>
          <a:prstGeom prst="roundRect">
            <a:avLst>
              <a:gd name="adj" fmla="val 7292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8100000" sx="102000" sy="102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A7E8B91-9E00-474F-8C23-D94176189CFF}"/>
              </a:ext>
            </a:extLst>
          </p:cNvPr>
          <p:cNvSpPr/>
          <p:nvPr userDrawn="1"/>
        </p:nvSpPr>
        <p:spPr>
          <a:xfrm>
            <a:off x="689295" y="3592386"/>
            <a:ext cx="3175462" cy="2543696"/>
          </a:xfrm>
          <a:prstGeom prst="roundRect">
            <a:avLst>
              <a:gd name="adj" fmla="val 7292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8100000" sx="102000" sy="102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0329948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5CDD3EAF-E1DA-4B6E-828E-7D960DACAD1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50621" y="0"/>
            <a:ext cx="5059679" cy="6858000"/>
          </a:xfrm>
          <a:custGeom>
            <a:avLst/>
            <a:gdLst>
              <a:gd name="connsiteX0" fmla="*/ 0 w 5059679"/>
              <a:gd name="connsiteY0" fmla="*/ 0 h 6858000"/>
              <a:gd name="connsiteX1" fmla="*/ 5059679 w 5059679"/>
              <a:gd name="connsiteY1" fmla="*/ 0 h 6858000"/>
              <a:gd name="connsiteX2" fmla="*/ 5059679 w 5059679"/>
              <a:gd name="connsiteY2" fmla="*/ 6858000 h 6858000"/>
              <a:gd name="connsiteX3" fmla="*/ 0 w 505967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9679" h="6858000">
                <a:moveTo>
                  <a:pt x="0" y="0"/>
                </a:moveTo>
                <a:lnTo>
                  <a:pt x="5059679" y="0"/>
                </a:lnTo>
                <a:lnTo>
                  <a:pt x="5059679" y="6858000"/>
                </a:lnTo>
                <a:lnTo>
                  <a:pt x="0" y="6858000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8788341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A6F6D89-BF31-42AA-85A6-F5AE0639C68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348452" y="1"/>
            <a:ext cx="3940233" cy="6051665"/>
          </a:xfrm>
          <a:custGeom>
            <a:avLst/>
            <a:gdLst>
              <a:gd name="connsiteX0" fmla="*/ 0 w 3940233"/>
              <a:gd name="connsiteY0" fmla="*/ 0 h 6051665"/>
              <a:gd name="connsiteX1" fmla="*/ 3940233 w 3940233"/>
              <a:gd name="connsiteY1" fmla="*/ 0 h 6051665"/>
              <a:gd name="connsiteX2" fmla="*/ 3940233 w 3940233"/>
              <a:gd name="connsiteY2" fmla="*/ 5527535 h 6051665"/>
              <a:gd name="connsiteX3" fmla="*/ 3416103 w 3940233"/>
              <a:gd name="connsiteY3" fmla="*/ 6051665 h 6051665"/>
              <a:gd name="connsiteX4" fmla="*/ 0 w 3940233"/>
              <a:gd name="connsiteY4" fmla="*/ 6051665 h 6051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40233" h="6051665">
                <a:moveTo>
                  <a:pt x="0" y="0"/>
                </a:moveTo>
                <a:lnTo>
                  <a:pt x="3940233" y="0"/>
                </a:lnTo>
                <a:lnTo>
                  <a:pt x="3940233" y="5527535"/>
                </a:lnTo>
                <a:cubicBezTo>
                  <a:pt x="3940233" y="5817004"/>
                  <a:pt x="3705572" y="6051665"/>
                  <a:pt x="3416103" y="6051665"/>
                </a:cubicBezTo>
                <a:lnTo>
                  <a:pt x="0" y="6051665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77070780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60B21B0-4CD9-4504-8BE1-7560565733F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91727" y="1"/>
            <a:ext cx="3940234" cy="6051665"/>
          </a:xfrm>
          <a:custGeom>
            <a:avLst/>
            <a:gdLst>
              <a:gd name="connsiteX0" fmla="*/ 0 w 3940234"/>
              <a:gd name="connsiteY0" fmla="*/ 0 h 6051665"/>
              <a:gd name="connsiteX1" fmla="*/ 3940234 w 3940234"/>
              <a:gd name="connsiteY1" fmla="*/ 0 h 6051665"/>
              <a:gd name="connsiteX2" fmla="*/ 3940234 w 3940234"/>
              <a:gd name="connsiteY2" fmla="*/ 6051665 h 6051665"/>
              <a:gd name="connsiteX3" fmla="*/ 524130 w 3940234"/>
              <a:gd name="connsiteY3" fmla="*/ 6051665 h 6051665"/>
              <a:gd name="connsiteX4" fmla="*/ 0 w 3940234"/>
              <a:gd name="connsiteY4" fmla="*/ 5527535 h 6051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40234" h="6051665">
                <a:moveTo>
                  <a:pt x="0" y="0"/>
                </a:moveTo>
                <a:lnTo>
                  <a:pt x="3940234" y="0"/>
                </a:lnTo>
                <a:lnTo>
                  <a:pt x="3940234" y="6051665"/>
                </a:lnTo>
                <a:lnTo>
                  <a:pt x="524130" y="6051665"/>
                </a:lnTo>
                <a:cubicBezTo>
                  <a:pt x="234661" y="6051665"/>
                  <a:pt x="0" y="5817004"/>
                  <a:pt x="0" y="5527535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09090780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22EDC802-592F-4A69-8FB1-60060068FFE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348452" y="806334"/>
            <a:ext cx="3940233" cy="6051666"/>
          </a:xfrm>
          <a:custGeom>
            <a:avLst/>
            <a:gdLst>
              <a:gd name="connsiteX0" fmla="*/ 0 w 3940233"/>
              <a:gd name="connsiteY0" fmla="*/ 0 h 6051666"/>
              <a:gd name="connsiteX1" fmla="*/ 3416103 w 3940233"/>
              <a:gd name="connsiteY1" fmla="*/ 0 h 6051666"/>
              <a:gd name="connsiteX2" fmla="*/ 3940233 w 3940233"/>
              <a:gd name="connsiteY2" fmla="*/ 524130 h 6051666"/>
              <a:gd name="connsiteX3" fmla="*/ 3940233 w 3940233"/>
              <a:gd name="connsiteY3" fmla="*/ 6051666 h 6051666"/>
              <a:gd name="connsiteX4" fmla="*/ 0 w 3940233"/>
              <a:gd name="connsiteY4" fmla="*/ 6051666 h 6051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40233" h="6051666">
                <a:moveTo>
                  <a:pt x="0" y="0"/>
                </a:moveTo>
                <a:lnTo>
                  <a:pt x="3416103" y="0"/>
                </a:lnTo>
                <a:cubicBezTo>
                  <a:pt x="3705572" y="0"/>
                  <a:pt x="3940233" y="234661"/>
                  <a:pt x="3940233" y="524130"/>
                </a:cubicBezTo>
                <a:lnTo>
                  <a:pt x="3940233" y="6051666"/>
                </a:lnTo>
                <a:lnTo>
                  <a:pt x="0" y="6051666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98668912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77D7BF2-28D0-4C7B-9946-69C2A6E484F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50033" y="806334"/>
            <a:ext cx="3940233" cy="6051666"/>
          </a:xfrm>
          <a:custGeom>
            <a:avLst/>
            <a:gdLst>
              <a:gd name="connsiteX0" fmla="*/ 524130 w 3940233"/>
              <a:gd name="connsiteY0" fmla="*/ 0 h 6051666"/>
              <a:gd name="connsiteX1" fmla="*/ 3940233 w 3940233"/>
              <a:gd name="connsiteY1" fmla="*/ 0 h 6051666"/>
              <a:gd name="connsiteX2" fmla="*/ 3940233 w 3940233"/>
              <a:gd name="connsiteY2" fmla="*/ 6051666 h 6051666"/>
              <a:gd name="connsiteX3" fmla="*/ 0 w 3940233"/>
              <a:gd name="connsiteY3" fmla="*/ 6051666 h 6051666"/>
              <a:gd name="connsiteX4" fmla="*/ 0 w 3940233"/>
              <a:gd name="connsiteY4" fmla="*/ 524130 h 6051666"/>
              <a:gd name="connsiteX5" fmla="*/ 524130 w 3940233"/>
              <a:gd name="connsiteY5" fmla="*/ 0 h 6051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40233" h="6051666">
                <a:moveTo>
                  <a:pt x="524130" y="0"/>
                </a:moveTo>
                <a:lnTo>
                  <a:pt x="3940233" y="0"/>
                </a:lnTo>
                <a:lnTo>
                  <a:pt x="3940233" y="6051666"/>
                </a:lnTo>
                <a:lnTo>
                  <a:pt x="0" y="6051666"/>
                </a:lnTo>
                <a:lnTo>
                  <a:pt x="0" y="524130"/>
                </a:lnTo>
                <a:cubicBezTo>
                  <a:pt x="0" y="234661"/>
                  <a:pt x="234661" y="0"/>
                  <a:pt x="524130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9885590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21B45F-EECE-4441-9C6F-2B9898C2740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13787444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94BBDBB-F97C-4E55-AB3E-E13090C6161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0758" y="830756"/>
            <a:ext cx="10530487" cy="5196488"/>
          </a:xfrm>
          <a:custGeom>
            <a:avLst/>
            <a:gdLst>
              <a:gd name="connsiteX0" fmla="*/ 184475 w 10530487"/>
              <a:gd name="connsiteY0" fmla="*/ 0 h 5196488"/>
              <a:gd name="connsiteX1" fmla="*/ 10346012 w 10530487"/>
              <a:gd name="connsiteY1" fmla="*/ 0 h 5196488"/>
              <a:gd name="connsiteX2" fmla="*/ 10530487 w 10530487"/>
              <a:gd name="connsiteY2" fmla="*/ 184475 h 5196488"/>
              <a:gd name="connsiteX3" fmla="*/ 10530487 w 10530487"/>
              <a:gd name="connsiteY3" fmla="*/ 5012013 h 5196488"/>
              <a:gd name="connsiteX4" fmla="*/ 10346012 w 10530487"/>
              <a:gd name="connsiteY4" fmla="*/ 5196488 h 5196488"/>
              <a:gd name="connsiteX5" fmla="*/ 184475 w 10530487"/>
              <a:gd name="connsiteY5" fmla="*/ 5196488 h 5196488"/>
              <a:gd name="connsiteX6" fmla="*/ 0 w 10530487"/>
              <a:gd name="connsiteY6" fmla="*/ 5012013 h 5196488"/>
              <a:gd name="connsiteX7" fmla="*/ 0 w 10530487"/>
              <a:gd name="connsiteY7" fmla="*/ 184475 h 5196488"/>
              <a:gd name="connsiteX8" fmla="*/ 184475 w 10530487"/>
              <a:gd name="connsiteY8" fmla="*/ 0 h 5196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30487" h="5196488">
                <a:moveTo>
                  <a:pt x="184475" y="0"/>
                </a:moveTo>
                <a:lnTo>
                  <a:pt x="10346012" y="0"/>
                </a:lnTo>
                <a:cubicBezTo>
                  <a:pt x="10447895" y="0"/>
                  <a:pt x="10530487" y="82592"/>
                  <a:pt x="10530487" y="184475"/>
                </a:cubicBezTo>
                <a:lnTo>
                  <a:pt x="10530487" y="5012013"/>
                </a:lnTo>
                <a:cubicBezTo>
                  <a:pt x="10530487" y="5113896"/>
                  <a:pt x="10447895" y="5196488"/>
                  <a:pt x="10346012" y="5196488"/>
                </a:cubicBezTo>
                <a:lnTo>
                  <a:pt x="184475" y="5196488"/>
                </a:lnTo>
                <a:cubicBezTo>
                  <a:pt x="82592" y="5196488"/>
                  <a:pt x="0" y="5113896"/>
                  <a:pt x="0" y="5012013"/>
                </a:cubicBezTo>
                <a:lnTo>
                  <a:pt x="0" y="184475"/>
                </a:lnTo>
                <a:cubicBezTo>
                  <a:pt x="0" y="82592"/>
                  <a:pt x="82592" y="0"/>
                  <a:pt x="184475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0193373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7BC76896-8410-48A8-9605-E8437F49994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1"/>
            <a:ext cx="6267796" cy="4268627"/>
          </a:xfrm>
          <a:custGeom>
            <a:avLst/>
            <a:gdLst>
              <a:gd name="connsiteX0" fmla="*/ 0 w 6267796"/>
              <a:gd name="connsiteY0" fmla="*/ 0 h 4268627"/>
              <a:gd name="connsiteX1" fmla="*/ 6267796 w 6267796"/>
              <a:gd name="connsiteY1" fmla="*/ 0 h 4268627"/>
              <a:gd name="connsiteX2" fmla="*/ 6267796 w 6267796"/>
              <a:gd name="connsiteY2" fmla="*/ 4268627 h 4268627"/>
              <a:gd name="connsiteX3" fmla="*/ 0 w 6267796"/>
              <a:gd name="connsiteY3" fmla="*/ 4268627 h 4268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67796" h="4268627">
                <a:moveTo>
                  <a:pt x="0" y="0"/>
                </a:moveTo>
                <a:lnTo>
                  <a:pt x="6267796" y="0"/>
                </a:lnTo>
                <a:lnTo>
                  <a:pt x="6267796" y="4268627"/>
                </a:lnTo>
                <a:lnTo>
                  <a:pt x="0" y="4268627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en-ID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041CE80-B9FF-4013-89F8-9D93F36AA4DF}"/>
              </a:ext>
            </a:extLst>
          </p:cNvPr>
          <p:cNvSpPr/>
          <p:nvPr userDrawn="1"/>
        </p:nvSpPr>
        <p:spPr>
          <a:xfrm>
            <a:off x="6267797" y="4268627"/>
            <a:ext cx="5924202" cy="2589373"/>
          </a:xfrm>
          <a:prstGeom prst="rect">
            <a:avLst/>
          </a:prstGeom>
          <a:gradFill>
            <a:gsLst>
              <a:gs pos="0">
                <a:srgbClr val="7A25FE"/>
              </a:gs>
              <a:gs pos="100000">
                <a:srgbClr val="9824E9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4712716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D3633EB-05A8-4EA7-8C91-DD00E5D8B7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087986" y="3599413"/>
            <a:ext cx="4339243" cy="2344191"/>
          </a:xfrm>
          <a:custGeom>
            <a:avLst/>
            <a:gdLst>
              <a:gd name="connsiteX0" fmla="*/ 150755 w 4339243"/>
              <a:gd name="connsiteY0" fmla="*/ 0 h 2344191"/>
              <a:gd name="connsiteX1" fmla="*/ 4188488 w 4339243"/>
              <a:gd name="connsiteY1" fmla="*/ 0 h 2344191"/>
              <a:gd name="connsiteX2" fmla="*/ 4339243 w 4339243"/>
              <a:gd name="connsiteY2" fmla="*/ 150755 h 2344191"/>
              <a:gd name="connsiteX3" fmla="*/ 4339243 w 4339243"/>
              <a:gd name="connsiteY3" fmla="*/ 2193436 h 2344191"/>
              <a:gd name="connsiteX4" fmla="*/ 4188488 w 4339243"/>
              <a:gd name="connsiteY4" fmla="*/ 2344191 h 2344191"/>
              <a:gd name="connsiteX5" fmla="*/ 150755 w 4339243"/>
              <a:gd name="connsiteY5" fmla="*/ 2344191 h 2344191"/>
              <a:gd name="connsiteX6" fmla="*/ 0 w 4339243"/>
              <a:gd name="connsiteY6" fmla="*/ 2193436 h 2344191"/>
              <a:gd name="connsiteX7" fmla="*/ 0 w 4339243"/>
              <a:gd name="connsiteY7" fmla="*/ 150755 h 2344191"/>
              <a:gd name="connsiteX8" fmla="*/ 150755 w 4339243"/>
              <a:gd name="connsiteY8" fmla="*/ 0 h 234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339243" h="2344191">
                <a:moveTo>
                  <a:pt x="150755" y="0"/>
                </a:moveTo>
                <a:lnTo>
                  <a:pt x="4188488" y="0"/>
                </a:lnTo>
                <a:cubicBezTo>
                  <a:pt x="4271748" y="0"/>
                  <a:pt x="4339243" y="67495"/>
                  <a:pt x="4339243" y="150755"/>
                </a:cubicBezTo>
                <a:lnTo>
                  <a:pt x="4339243" y="2193436"/>
                </a:lnTo>
                <a:cubicBezTo>
                  <a:pt x="4339243" y="2276696"/>
                  <a:pt x="4271748" y="2344191"/>
                  <a:pt x="4188488" y="2344191"/>
                </a:cubicBezTo>
                <a:lnTo>
                  <a:pt x="150755" y="2344191"/>
                </a:lnTo>
                <a:cubicBezTo>
                  <a:pt x="67495" y="2344191"/>
                  <a:pt x="0" y="2276696"/>
                  <a:pt x="0" y="2193436"/>
                </a:cubicBezTo>
                <a:lnTo>
                  <a:pt x="0" y="150755"/>
                </a:lnTo>
                <a:cubicBezTo>
                  <a:pt x="0" y="67495"/>
                  <a:pt x="67495" y="0"/>
                  <a:pt x="150755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en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8F6E538-8635-4499-A464-FB0B58FE59D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9636368" y="914398"/>
            <a:ext cx="2555632" cy="2344190"/>
          </a:xfrm>
          <a:custGeom>
            <a:avLst/>
            <a:gdLst>
              <a:gd name="connsiteX0" fmla="*/ 169204 w 2555632"/>
              <a:gd name="connsiteY0" fmla="*/ 0 h 2344190"/>
              <a:gd name="connsiteX1" fmla="*/ 2555632 w 2555632"/>
              <a:gd name="connsiteY1" fmla="*/ 0 h 2344190"/>
              <a:gd name="connsiteX2" fmla="*/ 2555632 w 2555632"/>
              <a:gd name="connsiteY2" fmla="*/ 2344190 h 2344190"/>
              <a:gd name="connsiteX3" fmla="*/ 169204 w 2555632"/>
              <a:gd name="connsiteY3" fmla="*/ 2344190 h 2344190"/>
              <a:gd name="connsiteX4" fmla="*/ 0 w 2555632"/>
              <a:gd name="connsiteY4" fmla="*/ 2174986 h 2344190"/>
              <a:gd name="connsiteX5" fmla="*/ 0 w 2555632"/>
              <a:gd name="connsiteY5" fmla="*/ 169204 h 2344190"/>
              <a:gd name="connsiteX6" fmla="*/ 169204 w 2555632"/>
              <a:gd name="connsiteY6" fmla="*/ 0 h 2344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55632" h="2344190">
                <a:moveTo>
                  <a:pt x="169204" y="0"/>
                </a:moveTo>
                <a:lnTo>
                  <a:pt x="2555632" y="0"/>
                </a:lnTo>
                <a:lnTo>
                  <a:pt x="2555632" y="2344190"/>
                </a:lnTo>
                <a:lnTo>
                  <a:pt x="169204" y="2344190"/>
                </a:lnTo>
                <a:cubicBezTo>
                  <a:pt x="75756" y="2344190"/>
                  <a:pt x="0" y="2268435"/>
                  <a:pt x="0" y="2174986"/>
                </a:cubicBezTo>
                <a:lnTo>
                  <a:pt x="0" y="169204"/>
                </a:lnTo>
                <a:cubicBezTo>
                  <a:pt x="0" y="75755"/>
                  <a:pt x="75756" y="0"/>
                  <a:pt x="169204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en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4E97223-09CC-4FFE-B802-3816078DCF0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804757" y="914399"/>
            <a:ext cx="4339243" cy="2344191"/>
          </a:xfrm>
          <a:custGeom>
            <a:avLst/>
            <a:gdLst>
              <a:gd name="connsiteX0" fmla="*/ 150755 w 4339243"/>
              <a:gd name="connsiteY0" fmla="*/ 0 h 2344191"/>
              <a:gd name="connsiteX1" fmla="*/ 4188488 w 4339243"/>
              <a:gd name="connsiteY1" fmla="*/ 0 h 2344191"/>
              <a:gd name="connsiteX2" fmla="*/ 4339243 w 4339243"/>
              <a:gd name="connsiteY2" fmla="*/ 150755 h 2344191"/>
              <a:gd name="connsiteX3" fmla="*/ 4339243 w 4339243"/>
              <a:gd name="connsiteY3" fmla="*/ 2193436 h 2344191"/>
              <a:gd name="connsiteX4" fmla="*/ 4188488 w 4339243"/>
              <a:gd name="connsiteY4" fmla="*/ 2344191 h 2344191"/>
              <a:gd name="connsiteX5" fmla="*/ 150755 w 4339243"/>
              <a:gd name="connsiteY5" fmla="*/ 2344191 h 2344191"/>
              <a:gd name="connsiteX6" fmla="*/ 0 w 4339243"/>
              <a:gd name="connsiteY6" fmla="*/ 2193436 h 2344191"/>
              <a:gd name="connsiteX7" fmla="*/ 0 w 4339243"/>
              <a:gd name="connsiteY7" fmla="*/ 150755 h 2344191"/>
              <a:gd name="connsiteX8" fmla="*/ 150755 w 4339243"/>
              <a:gd name="connsiteY8" fmla="*/ 0 h 234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339243" h="2344191">
                <a:moveTo>
                  <a:pt x="150755" y="0"/>
                </a:moveTo>
                <a:lnTo>
                  <a:pt x="4188488" y="0"/>
                </a:lnTo>
                <a:cubicBezTo>
                  <a:pt x="4271748" y="0"/>
                  <a:pt x="4339243" y="67495"/>
                  <a:pt x="4339243" y="150755"/>
                </a:cubicBezTo>
                <a:lnTo>
                  <a:pt x="4339243" y="2193436"/>
                </a:lnTo>
                <a:cubicBezTo>
                  <a:pt x="4339243" y="2276696"/>
                  <a:pt x="4271748" y="2344191"/>
                  <a:pt x="4188488" y="2344191"/>
                </a:cubicBezTo>
                <a:lnTo>
                  <a:pt x="150755" y="2344191"/>
                </a:lnTo>
                <a:cubicBezTo>
                  <a:pt x="67495" y="2344191"/>
                  <a:pt x="0" y="2276696"/>
                  <a:pt x="0" y="2193436"/>
                </a:cubicBezTo>
                <a:lnTo>
                  <a:pt x="0" y="150755"/>
                </a:lnTo>
                <a:cubicBezTo>
                  <a:pt x="0" y="67495"/>
                  <a:pt x="67495" y="0"/>
                  <a:pt x="150755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en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5458163-4F3E-4675-B0D8-87FF1E53E1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4772" y="939335"/>
            <a:ext cx="3657600" cy="2344191"/>
          </a:xfrm>
          <a:custGeom>
            <a:avLst/>
            <a:gdLst>
              <a:gd name="connsiteX0" fmla="*/ 150755 w 3657600"/>
              <a:gd name="connsiteY0" fmla="*/ 0 h 2344191"/>
              <a:gd name="connsiteX1" fmla="*/ 3506845 w 3657600"/>
              <a:gd name="connsiteY1" fmla="*/ 0 h 2344191"/>
              <a:gd name="connsiteX2" fmla="*/ 3657600 w 3657600"/>
              <a:gd name="connsiteY2" fmla="*/ 150755 h 2344191"/>
              <a:gd name="connsiteX3" fmla="*/ 3657600 w 3657600"/>
              <a:gd name="connsiteY3" fmla="*/ 2193436 h 2344191"/>
              <a:gd name="connsiteX4" fmla="*/ 3506845 w 3657600"/>
              <a:gd name="connsiteY4" fmla="*/ 2344191 h 2344191"/>
              <a:gd name="connsiteX5" fmla="*/ 150755 w 3657600"/>
              <a:gd name="connsiteY5" fmla="*/ 2344191 h 2344191"/>
              <a:gd name="connsiteX6" fmla="*/ 0 w 3657600"/>
              <a:gd name="connsiteY6" fmla="*/ 2193436 h 2344191"/>
              <a:gd name="connsiteX7" fmla="*/ 0 w 3657600"/>
              <a:gd name="connsiteY7" fmla="*/ 150755 h 2344191"/>
              <a:gd name="connsiteX8" fmla="*/ 150755 w 3657600"/>
              <a:gd name="connsiteY8" fmla="*/ 0 h 234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657600" h="2344191">
                <a:moveTo>
                  <a:pt x="150755" y="0"/>
                </a:moveTo>
                <a:lnTo>
                  <a:pt x="3506845" y="0"/>
                </a:lnTo>
                <a:cubicBezTo>
                  <a:pt x="3590105" y="0"/>
                  <a:pt x="3657600" y="67495"/>
                  <a:pt x="3657600" y="150755"/>
                </a:cubicBezTo>
                <a:lnTo>
                  <a:pt x="3657600" y="2193436"/>
                </a:lnTo>
                <a:cubicBezTo>
                  <a:pt x="3657600" y="2276696"/>
                  <a:pt x="3590105" y="2344191"/>
                  <a:pt x="3506845" y="2344191"/>
                </a:cubicBezTo>
                <a:lnTo>
                  <a:pt x="150755" y="2344191"/>
                </a:lnTo>
                <a:cubicBezTo>
                  <a:pt x="67495" y="2344191"/>
                  <a:pt x="0" y="2276696"/>
                  <a:pt x="0" y="2193436"/>
                </a:cubicBezTo>
                <a:lnTo>
                  <a:pt x="0" y="150755"/>
                </a:lnTo>
                <a:cubicBezTo>
                  <a:pt x="0" y="67495"/>
                  <a:pt x="67495" y="0"/>
                  <a:pt x="150755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02807716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0">
            <a:extLst>
              <a:ext uri="{FF2B5EF4-FFF2-40B4-BE49-F238E27FC236}">
                <a16:creationId xmlns:a16="http://schemas.microsoft.com/office/drawing/2014/main" id="{5198FD74-8B77-44D6-ADB1-6B2ABF946A7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917016" y="2292071"/>
            <a:ext cx="3039376" cy="2514600"/>
          </a:xfrm>
          <a:custGeom>
            <a:avLst/>
            <a:gdLst>
              <a:gd name="connsiteX0" fmla="*/ 151278 w 3039376"/>
              <a:gd name="connsiteY0" fmla="*/ 0 h 2514600"/>
              <a:gd name="connsiteX1" fmla="*/ 2888098 w 3039376"/>
              <a:gd name="connsiteY1" fmla="*/ 0 h 2514600"/>
              <a:gd name="connsiteX2" fmla="*/ 3039376 w 3039376"/>
              <a:gd name="connsiteY2" fmla="*/ 151278 h 2514600"/>
              <a:gd name="connsiteX3" fmla="*/ 3039376 w 3039376"/>
              <a:gd name="connsiteY3" fmla="*/ 2363322 h 2514600"/>
              <a:gd name="connsiteX4" fmla="*/ 2888098 w 3039376"/>
              <a:gd name="connsiteY4" fmla="*/ 2514600 h 2514600"/>
              <a:gd name="connsiteX5" fmla="*/ 151278 w 3039376"/>
              <a:gd name="connsiteY5" fmla="*/ 2514600 h 2514600"/>
              <a:gd name="connsiteX6" fmla="*/ 0 w 3039376"/>
              <a:gd name="connsiteY6" fmla="*/ 2363322 h 2514600"/>
              <a:gd name="connsiteX7" fmla="*/ 0 w 3039376"/>
              <a:gd name="connsiteY7" fmla="*/ 151278 h 2514600"/>
              <a:gd name="connsiteX8" fmla="*/ 151278 w 3039376"/>
              <a:gd name="connsiteY8" fmla="*/ 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39376" h="2514600">
                <a:moveTo>
                  <a:pt x="151278" y="0"/>
                </a:moveTo>
                <a:lnTo>
                  <a:pt x="2888098" y="0"/>
                </a:lnTo>
                <a:cubicBezTo>
                  <a:pt x="2971647" y="0"/>
                  <a:pt x="3039376" y="67729"/>
                  <a:pt x="3039376" y="151278"/>
                </a:cubicBezTo>
                <a:lnTo>
                  <a:pt x="3039376" y="2363322"/>
                </a:lnTo>
                <a:cubicBezTo>
                  <a:pt x="3039376" y="2446871"/>
                  <a:pt x="2971647" y="2514600"/>
                  <a:pt x="2888098" y="2514600"/>
                </a:cubicBezTo>
                <a:lnTo>
                  <a:pt x="151278" y="2514600"/>
                </a:lnTo>
                <a:cubicBezTo>
                  <a:pt x="67729" y="2514600"/>
                  <a:pt x="0" y="2446871"/>
                  <a:pt x="0" y="2363322"/>
                </a:cubicBezTo>
                <a:lnTo>
                  <a:pt x="0" y="151278"/>
                </a:lnTo>
                <a:cubicBezTo>
                  <a:pt x="0" y="67729"/>
                  <a:pt x="67729" y="0"/>
                  <a:pt x="151278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en-ID"/>
          </a:p>
        </p:txBody>
      </p:sp>
      <p:sp>
        <p:nvSpPr>
          <p:cNvPr id="7" name="Picture Placeholder 9">
            <a:extLst>
              <a:ext uri="{FF2B5EF4-FFF2-40B4-BE49-F238E27FC236}">
                <a16:creationId xmlns:a16="http://schemas.microsoft.com/office/drawing/2014/main" id="{5F279CF9-E28F-41C9-8B36-0A98EC5AE61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42522" y="2292071"/>
            <a:ext cx="3039376" cy="2514600"/>
          </a:xfrm>
          <a:custGeom>
            <a:avLst/>
            <a:gdLst>
              <a:gd name="connsiteX0" fmla="*/ 151278 w 3039376"/>
              <a:gd name="connsiteY0" fmla="*/ 0 h 2514600"/>
              <a:gd name="connsiteX1" fmla="*/ 2888098 w 3039376"/>
              <a:gd name="connsiteY1" fmla="*/ 0 h 2514600"/>
              <a:gd name="connsiteX2" fmla="*/ 3039376 w 3039376"/>
              <a:gd name="connsiteY2" fmla="*/ 151278 h 2514600"/>
              <a:gd name="connsiteX3" fmla="*/ 3039376 w 3039376"/>
              <a:gd name="connsiteY3" fmla="*/ 2363322 h 2514600"/>
              <a:gd name="connsiteX4" fmla="*/ 2888098 w 3039376"/>
              <a:gd name="connsiteY4" fmla="*/ 2514600 h 2514600"/>
              <a:gd name="connsiteX5" fmla="*/ 151278 w 3039376"/>
              <a:gd name="connsiteY5" fmla="*/ 2514600 h 2514600"/>
              <a:gd name="connsiteX6" fmla="*/ 0 w 3039376"/>
              <a:gd name="connsiteY6" fmla="*/ 2363322 h 2514600"/>
              <a:gd name="connsiteX7" fmla="*/ 0 w 3039376"/>
              <a:gd name="connsiteY7" fmla="*/ 151278 h 2514600"/>
              <a:gd name="connsiteX8" fmla="*/ 151278 w 3039376"/>
              <a:gd name="connsiteY8" fmla="*/ 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39376" h="2514600">
                <a:moveTo>
                  <a:pt x="151278" y="0"/>
                </a:moveTo>
                <a:lnTo>
                  <a:pt x="2888098" y="0"/>
                </a:lnTo>
                <a:cubicBezTo>
                  <a:pt x="2971647" y="0"/>
                  <a:pt x="3039376" y="67729"/>
                  <a:pt x="3039376" y="151278"/>
                </a:cubicBezTo>
                <a:lnTo>
                  <a:pt x="3039376" y="2363322"/>
                </a:lnTo>
                <a:cubicBezTo>
                  <a:pt x="3039376" y="2446871"/>
                  <a:pt x="2971647" y="2514600"/>
                  <a:pt x="2888098" y="2514600"/>
                </a:cubicBezTo>
                <a:lnTo>
                  <a:pt x="151278" y="2514600"/>
                </a:lnTo>
                <a:cubicBezTo>
                  <a:pt x="67728" y="2514600"/>
                  <a:pt x="0" y="2446871"/>
                  <a:pt x="0" y="2363322"/>
                </a:cubicBezTo>
                <a:lnTo>
                  <a:pt x="0" y="151278"/>
                </a:lnTo>
                <a:cubicBezTo>
                  <a:pt x="0" y="67729"/>
                  <a:pt x="67728" y="0"/>
                  <a:pt x="151278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en-ID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F1A571C3-3599-4DB5-BDC7-8AF64E62171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157065" y="2239934"/>
            <a:ext cx="3039377" cy="2562109"/>
          </a:xfrm>
          <a:custGeom>
            <a:avLst/>
            <a:gdLst>
              <a:gd name="connsiteX0" fmla="*/ 154136 w 3039377"/>
              <a:gd name="connsiteY0" fmla="*/ 0 h 2562109"/>
              <a:gd name="connsiteX1" fmla="*/ 2885241 w 3039377"/>
              <a:gd name="connsiteY1" fmla="*/ 0 h 2562109"/>
              <a:gd name="connsiteX2" fmla="*/ 3039377 w 3039377"/>
              <a:gd name="connsiteY2" fmla="*/ 154136 h 2562109"/>
              <a:gd name="connsiteX3" fmla="*/ 3039377 w 3039377"/>
              <a:gd name="connsiteY3" fmla="*/ 2407973 h 2562109"/>
              <a:gd name="connsiteX4" fmla="*/ 2885241 w 3039377"/>
              <a:gd name="connsiteY4" fmla="*/ 2562109 h 2562109"/>
              <a:gd name="connsiteX5" fmla="*/ 154136 w 3039377"/>
              <a:gd name="connsiteY5" fmla="*/ 2562109 h 2562109"/>
              <a:gd name="connsiteX6" fmla="*/ 0 w 3039377"/>
              <a:gd name="connsiteY6" fmla="*/ 2407973 h 2562109"/>
              <a:gd name="connsiteX7" fmla="*/ 0 w 3039377"/>
              <a:gd name="connsiteY7" fmla="*/ 154136 h 2562109"/>
              <a:gd name="connsiteX8" fmla="*/ 154136 w 3039377"/>
              <a:gd name="connsiteY8" fmla="*/ 0 h 2562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39377" h="2562109">
                <a:moveTo>
                  <a:pt x="154136" y="0"/>
                </a:moveTo>
                <a:lnTo>
                  <a:pt x="2885241" y="0"/>
                </a:lnTo>
                <a:cubicBezTo>
                  <a:pt x="2970368" y="0"/>
                  <a:pt x="3039377" y="69009"/>
                  <a:pt x="3039377" y="154136"/>
                </a:cubicBezTo>
                <a:lnTo>
                  <a:pt x="3039377" y="2407973"/>
                </a:lnTo>
                <a:cubicBezTo>
                  <a:pt x="3039377" y="2493100"/>
                  <a:pt x="2970368" y="2562109"/>
                  <a:pt x="2885241" y="2562109"/>
                </a:cubicBezTo>
                <a:lnTo>
                  <a:pt x="154136" y="2562109"/>
                </a:lnTo>
                <a:cubicBezTo>
                  <a:pt x="69009" y="2562109"/>
                  <a:pt x="0" y="2493100"/>
                  <a:pt x="0" y="2407973"/>
                </a:cubicBezTo>
                <a:lnTo>
                  <a:pt x="0" y="154136"/>
                </a:lnTo>
                <a:cubicBezTo>
                  <a:pt x="0" y="69009"/>
                  <a:pt x="69009" y="0"/>
                  <a:pt x="154136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66648400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1">
            <a:extLst>
              <a:ext uri="{FF2B5EF4-FFF2-40B4-BE49-F238E27FC236}">
                <a16:creationId xmlns:a16="http://schemas.microsoft.com/office/drawing/2014/main" id="{6CB62DB4-5163-424C-A6ED-D7293ACE624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419886" y="3729410"/>
            <a:ext cx="5868023" cy="2512729"/>
          </a:xfrm>
          <a:custGeom>
            <a:avLst/>
            <a:gdLst>
              <a:gd name="connsiteX0" fmla="*/ 2264763 w 5868023"/>
              <a:gd name="connsiteY0" fmla="*/ 0 h 2512729"/>
              <a:gd name="connsiteX1" fmla="*/ 5677835 w 5868023"/>
              <a:gd name="connsiteY1" fmla="*/ 0 h 2512729"/>
              <a:gd name="connsiteX2" fmla="*/ 5868023 w 5868023"/>
              <a:gd name="connsiteY2" fmla="*/ 190188 h 2512729"/>
              <a:gd name="connsiteX3" fmla="*/ 5868023 w 5868023"/>
              <a:gd name="connsiteY3" fmla="*/ 2322541 h 2512729"/>
              <a:gd name="connsiteX4" fmla="*/ 5677835 w 5868023"/>
              <a:gd name="connsiteY4" fmla="*/ 2512729 h 2512729"/>
              <a:gd name="connsiteX5" fmla="*/ 2264763 w 5868023"/>
              <a:gd name="connsiteY5" fmla="*/ 2512729 h 2512729"/>
              <a:gd name="connsiteX6" fmla="*/ 200391 w 5868023"/>
              <a:gd name="connsiteY6" fmla="*/ 0 h 2512729"/>
              <a:gd name="connsiteX7" fmla="*/ 2116737 w 5868023"/>
              <a:gd name="connsiteY7" fmla="*/ 0 h 2512729"/>
              <a:gd name="connsiteX8" fmla="*/ 2116737 w 5868023"/>
              <a:gd name="connsiteY8" fmla="*/ 2512729 h 2512729"/>
              <a:gd name="connsiteX9" fmla="*/ 200391 w 5868023"/>
              <a:gd name="connsiteY9" fmla="*/ 2512729 h 2512729"/>
              <a:gd name="connsiteX10" fmla="*/ 0 w 5868023"/>
              <a:gd name="connsiteY10" fmla="*/ 2312338 h 2512729"/>
              <a:gd name="connsiteX11" fmla="*/ 0 w 5868023"/>
              <a:gd name="connsiteY11" fmla="*/ 200391 h 2512729"/>
              <a:gd name="connsiteX12" fmla="*/ 200391 w 5868023"/>
              <a:gd name="connsiteY12" fmla="*/ 0 h 25127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868023" h="2512729">
                <a:moveTo>
                  <a:pt x="2264763" y="0"/>
                </a:moveTo>
                <a:lnTo>
                  <a:pt x="5677835" y="0"/>
                </a:lnTo>
                <a:cubicBezTo>
                  <a:pt x="5782873" y="0"/>
                  <a:pt x="5868023" y="85150"/>
                  <a:pt x="5868023" y="190188"/>
                </a:cubicBezTo>
                <a:lnTo>
                  <a:pt x="5868023" y="2322541"/>
                </a:lnTo>
                <a:cubicBezTo>
                  <a:pt x="5868023" y="2427579"/>
                  <a:pt x="5782873" y="2512729"/>
                  <a:pt x="5677835" y="2512729"/>
                </a:cubicBezTo>
                <a:lnTo>
                  <a:pt x="2264763" y="2512729"/>
                </a:lnTo>
                <a:close/>
                <a:moveTo>
                  <a:pt x="200391" y="0"/>
                </a:moveTo>
                <a:lnTo>
                  <a:pt x="2116737" y="0"/>
                </a:lnTo>
                <a:lnTo>
                  <a:pt x="2116737" y="2512729"/>
                </a:lnTo>
                <a:lnTo>
                  <a:pt x="200391" y="2512729"/>
                </a:lnTo>
                <a:cubicBezTo>
                  <a:pt x="89718" y="2512729"/>
                  <a:pt x="0" y="2423011"/>
                  <a:pt x="0" y="2312338"/>
                </a:cubicBezTo>
                <a:lnTo>
                  <a:pt x="0" y="200391"/>
                </a:lnTo>
                <a:cubicBezTo>
                  <a:pt x="0" y="89718"/>
                  <a:pt x="89718" y="0"/>
                  <a:pt x="200391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en-ID"/>
          </a:p>
        </p:txBody>
      </p:sp>
      <p:sp>
        <p:nvSpPr>
          <p:cNvPr id="9" name="Picture Placeholder 10">
            <a:extLst>
              <a:ext uri="{FF2B5EF4-FFF2-40B4-BE49-F238E27FC236}">
                <a16:creationId xmlns:a16="http://schemas.microsoft.com/office/drawing/2014/main" id="{FFE78C3E-F631-46C7-8DEE-CDC21D2E751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04093" y="615863"/>
            <a:ext cx="5868024" cy="2512729"/>
          </a:xfrm>
          <a:custGeom>
            <a:avLst/>
            <a:gdLst>
              <a:gd name="connsiteX0" fmla="*/ 3751287 w 5868024"/>
              <a:gd name="connsiteY0" fmla="*/ 0 h 2512729"/>
              <a:gd name="connsiteX1" fmla="*/ 5667633 w 5868024"/>
              <a:gd name="connsiteY1" fmla="*/ 0 h 2512729"/>
              <a:gd name="connsiteX2" fmla="*/ 5868024 w 5868024"/>
              <a:gd name="connsiteY2" fmla="*/ 200391 h 2512729"/>
              <a:gd name="connsiteX3" fmla="*/ 5868024 w 5868024"/>
              <a:gd name="connsiteY3" fmla="*/ 2312338 h 2512729"/>
              <a:gd name="connsiteX4" fmla="*/ 5667633 w 5868024"/>
              <a:gd name="connsiteY4" fmla="*/ 2512729 h 2512729"/>
              <a:gd name="connsiteX5" fmla="*/ 3751287 w 5868024"/>
              <a:gd name="connsiteY5" fmla="*/ 2512729 h 2512729"/>
              <a:gd name="connsiteX6" fmla="*/ 190188 w 5868024"/>
              <a:gd name="connsiteY6" fmla="*/ 0 h 2512729"/>
              <a:gd name="connsiteX7" fmla="*/ 3603261 w 5868024"/>
              <a:gd name="connsiteY7" fmla="*/ 0 h 2512729"/>
              <a:gd name="connsiteX8" fmla="*/ 3603261 w 5868024"/>
              <a:gd name="connsiteY8" fmla="*/ 2512729 h 2512729"/>
              <a:gd name="connsiteX9" fmla="*/ 190188 w 5868024"/>
              <a:gd name="connsiteY9" fmla="*/ 2512729 h 2512729"/>
              <a:gd name="connsiteX10" fmla="*/ 0 w 5868024"/>
              <a:gd name="connsiteY10" fmla="*/ 2322541 h 2512729"/>
              <a:gd name="connsiteX11" fmla="*/ 0 w 5868024"/>
              <a:gd name="connsiteY11" fmla="*/ 190188 h 2512729"/>
              <a:gd name="connsiteX12" fmla="*/ 190188 w 5868024"/>
              <a:gd name="connsiteY12" fmla="*/ 0 h 25127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868024" h="2512729">
                <a:moveTo>
                  <a:pt x="3751287" y="0"/>
                </a:moveTo>
                <a:lnTo>
                  <a:pt x="5667633" y="0"/>
                </a:lnTo>
                <a:cubicBezTo>
                  <a:pt x="5778306" y="0"/>
                  <a:pt x="5868024" y="89718"/>
                  <a:pt x="5868024" y="200391"/>
                </a:cubicBezTo>
                <a:lnTo>
                  <a:pt x="5868024" y="2312338"/>
                </a:lnTo>
                <a:cubicBezTo>
                  <a:pt x="5868024" y="2423011"/>
                  <a:pt x="5778306" y="2512729"/>
                  <a:pt x="5667633" y="2512729"/>
                </a:cubicBezTo>
                <a:lnTo>
                  <a:pt x="3751287" y="2512729"/>
                </a:lnTo>
                <a:close/>
                <a:moveTo>
                  <a:pt x="190188" y="0"/>
                </a:moveTo>
                <a:lnTo>
                  <a:pt x="3603261" y="0"/>
                </a:lnTo>
                <a:lnTo>
                  <a:pt x="3603261" y="2512729"/>
                </a:lnTo>
                <a:lnTo>
                  <a:pt x="190188" y="2512729"/>
                </a:lnTo>
                <a:cubicBezTo>
                  <a:pt x="85150" y="2512729"/>
                  <a:pt x="0" y="2427579"/>
                  <a:pt x="0" y="2322541"/>
                </a:cubicBezTo>
                <a:lnTo>
                  <a:pt x="0" y="190188"/>
                </a:lnTo>
                <a:cubicBezTo>
                  <a:pt x="0" y="85150"/>
                  <a:pt x="85150" y="0"/>
                  <a:pt x="190188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65297353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D9C7E1FC-3F0B-4EF6-94C1-92E7E4D440B1}"/>
              </a:ext>
            </a:extLst>
          </p:cNvPr>
          <p:cNvSpPr/>
          <p:nvPr userDrawn="1"/>
        </p:nvSpPr>
        <p:spPr>
          <a:xfrm>
            <a:off x="6697182" y="1031713"/>
            <a:ext cx="4779334" cy="4779334"/>
          </a:xfrm>
          <a:prstGeom prst="ellipse">
            <a:avLst/>
          </a:prstGeom>
          <a:gradFill>
            <a:gsLst>
              <a:gs pos="0">
                <a:srgbClr val="9824E9">
                  <a:alpha val="22000"/>
                </a:srgbClr>
              </a:gs>
              <a:gs pos="100000">
                <a:srgbClr val="7A25FE">
                  <a:alpha val="22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6801EFC-2474-478A-A15B-392100BE67D0}"/>
              </a:ext>
            </a:extLst>
          </p:cNvPr>
          <p:cNvSpPr/>
          <p:nvPr userDrawn="1"/>
        </p:nvSpPr>
        <p:spPr>
          <a:xfrm>
            <a:off x="6983729" y="1333500"/>
            <a:ext cx="4206240" cy="4206240"/>
          </a:xfrm>
          <a:prstGeom prst="ellipse">
            <a:avLst/>
          </a:prstGeom>
          <a:gradFill>
            <a:gsLst>
              <a:gs pos="0">
                <a:srgbClr val="9824E9"/>
              </a:gs>
              <a:gs pos="100000">
                <a:srgbClr val="7A25FE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FD6A3E1-56A9-4E33-B44A-5AAC13E681E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24066" y="3241000"/>
            <a:ext cx="1633832" cy="1867096"/>
          </a:xfrm>
          <a:custGeom>
            <a:avLst/>
            <a:gdLst>
              <a:gd name="connsiteX0" fmla="*/ 272305 w 1633832"/>
              <a:gd name="connsiteY0" fmla="*/ 0 h 1867096"/>
              <a:gd name="connsiteX1" fmla="*/ 1361528 w 1633832"/>
              <a:gd name="connsiteY1" fmla="*/ 0 h 1867096"/>
              <a:gd name="connsiteX2" fmla="*/ 1633832 w 1633832"/>
              <a:gd name="connsiteY2" fmla="*/ 272305 h 1867096"/>
              <a:gd name="connsiteX3" fmla="*/ 1633832 w 1633832"/>
              <a:gd name="connsiteY3" fmla="*/ 1594791 h 1867096"/>
              <a:gd name="connsiteX4" fmla="*/ 1361528 w 1633832"/>
              <a:gd name="connsiteY4" fmla="*/ 1867096 h 1867096"/>
              <a:gd name="connsiteX5" fmla="*/ 272305 w 1633832"/>
              <a:gd name="connsiteY5" fmla="*/ 1867096 h 1867096"/>
              <a:gd name="connsiteX6" fmla="*/ 0 w 1633832"/>
              <a:gd name="connsiteY6" fmla="*/ 1594791 h 1867096"/>
              <a:gd name="connsiteX7" fmla="*/ 0 w 1633832"/>
              <a:gd name="connsiteY7" fmla="*/ 272305 h 1867096"/>
              <a:gd name="connsiteX8" fmla="*/ 272305 w 1633832"/>
              <a:gd name="connsiteY8" fmla="*/ 0 h 1867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33832" h="1867096">
                <a:moveTo>
                  <a:pt x="272305" y="0"/>
                </a:moveTo>
                <a:lnTo>
                  <a:pt x="1361528" y="0"/>
                </a:lnTo>
                <a:cubicBezTo>
                  <a:pt x="1511917" y="0"/>
                  <a:pt x="1633832" y="121915"/>
                  <a:pt x="1633832" y="272305"/>
                </a:cubicBezTo>
                <a:lnTo>
                  <a:pt x="1633832" y="1594791"/>
                </a:lnTo>
                <a:cubicBezTo>
                  <a:pt x="1633832" y="1745181"/>
                  <a:pt x="1511917" y="1867096"/>
                  <a:pt x="1361528" y="1867096"/>
                </a:cubicBezTo>
                <a:lnTo>
                  <a:pt x="272305" y="1867096"/>
                </a:lnTo>
                <a:cubicBezTo>
                  <a:pt x="121915" y="1867096"/>
                  <a:pt x="0" y="1745181"/>
                  <a:pt x="0" y="1594791"/>
                </a:cubicBezTo>
                <a:lnTo>
                  <a:pt x="0" y="272305"/>
                </a:lnTo>
                <a:cubicBezTo>
                  <a:pt x="0" y="121915"/>
                  <a:pt x="121915" y="0"/>
                  <a:pt x="272305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en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84A46803-FFE0-41AD-BD66-9B4D3A283A3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9234834" y="1896462"/>
            <a:ext cx="2053748" cy="2346962"/>
          </a:xfrm>
          <a:custGeom>
            <a:avLst/>
            <a:gdLst>
              <a:gd name="connsiteX0" fmla="*/ 342291 w 2053748"/>
              <a:gd name="connsiteY0" fmla="*/ 0 h 2346962"/>
              <a:gd name="connsiteX1" fmla="*/ 1711457 w 2053748"/>
              <a:gd name="connsiteY1" fmla="*/ 0 h 2346962"/>
              <a:gd name="connsiteX2" fmla="*/ 2053748 w 2053748"/>
              <a:gd name="connsiteY2" fmla="*/ 342291 h 2346962"/>
              <a:gd name="connsiteX3" fmla="*/ 2053748 w 2053748"/>
              <a:gd name="connsiteY3" fmla="*/ 2004671 h 2346962"/>
              <a:gd name="connsiteX4" fmla="*/ 1711457 w 2053748"/>
              <a:gd name="connsiteY4" fmla="*/ 2346962 h 2346962"/>
              <a:gd name="connsiteX5" fmla="*/ 342291 w 2053748"/>
              <a:gd name="connsiteY5" fmla="*/ 2346962 h 2346962"/>
              <a:gd name="connsiteX6" fmla="*/ 0 w 2053748"/>
              <a:gd name="connsiteY6" fmla="*/ 2004671 h 2346962"/>
              <a:gd name="connsiteX7" fmla="*/ 0 w 2053748"/>
              <a:gd name="connsiteY7" fmla="*/ 342291 h 2346962"/>
              <a:gd name="connsiteX8" fmla="*/ 342291 w 2053748"/>
              <a:gd name="connsiteY8" fmla="*/ 0 h 2346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53748" h="2346962">
                <a:moveTo>
                  <a:pt x="342291" y="0"/>
                </a:moveTo>
                <a:lnTo>
                  <a:pt x="1711457" y="0"/>
                </a:lnTo>
                <a:cubicBezTo>
                  <a:pt x="1900499" y="0"/>
                  <a:pt x="2053748" y="153249"/>
                  <a:pt x="2053748" y="342291"/>
                </a:cubicBezTo>
                <a:lnTo>
                  <a:pt x="2053748" y="2004671"/>
                </a:lnTo>
                <a:cubicBezTo>
                  <a:pt x="2053748" y="2193713"/>
                  <a:pt x="1900499" y="2346962"/>
                  <a:pt x="1711457" y="2346962"/>
                </a:cubicBezTo>
                <a:lnTo>
                  <a:pt x="342291" y="2346962"/>
                </a:lnTo>
                <a:cubicBezTo>
                  <a:pt x="153249" y="2346962"/>
                  <a:pt x="0" y="2193713"/>
                  <a:pt x="0" y="2004671"/>
                </a:cubicBezTo>
                <a:lnTo>
                  <a:pt x="0" y="342291"/>
                </a:lnTo>
                <a:cubicBezTo>
                  <a:pt x="0" y="153249"/>
                  <a:pt x="153249" y="0"/>
                  <a:pt x="342291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35932899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6A7C733A-4F85-4B30-B035-6F1E48118B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" y="0"/>
            <a:ext cx="4718957" cy="4278086"/>
          </a:xfrm>
          <a:custGeom>
            <a:avLst/>
            <a:gdLst>
              <a:gd name="connsiteX0" fmla="*/ 0 w 4718957"/>
              <a:gd name="connsiteY0" fmla="*/ 0 h 4278086"/>
              <a:gd name="connsiteX1" fmla="*/ 4718957 w 4718957"/>
              <a:gd name="connsiteY1" fmla="*/ 0 h 4278086"/>
              <a:gd name="connsiteX2" fmla="*/ 4718957 w 4718957"/>
              <a:gd name="connsiteY2" fmla="*/ 4278086 h 4278086"/>
              <a:gd name="connsiteX3" fmla="*/ 0 w 4718957"/>
              <a:gd name="connsiteY3" fmla="*/ 4278086 h 42780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18957" h="4278086">
                <a:moveTo>
                  <a:pt x="0" y="0"/>
                </a:moveTo>
                <a:lnTo>
                  <a:pt x="4718957" y="0"/>
                </a:lnTo>
                <a:lnTo>
                  <a:pt x="4718957" y="4278086"/>
                </a:lnTo>
                <a:lnTo>
                  <a:pt x="0" y="4278086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en-ID"/>
          </a:p>
        </p:txBody>
      </p:sp>
      <p:sp>
        <p:nvSpPr>
          <p:cNvPr id="4" name="Picture Placeholder 7">
            <a:extLst>
              <a:ext uri="{FF2B5EF4-FFF2-40B4-BE49-F238E27FC236}">
                <a16:creationId xmlns:a16="http://schemas.microsoft.com/office/drawing/2014/main" id="{2F4906B3-192D-4316-917E-AB53FE195ED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81125" y="2743200"/>
            <a:ext cx="3795713" cy="2362200"/>
          </a:xfrm>
          <a:custGeom>
            <a:avLst/>
            <a:gdLst>
              <a:gd name="connsiteX0" fmla="*/ 0 w 3795713"/>
              <a:gd name="connsiteY0" fmla="*/ 0 h 2362200"/>
              <a:gd name="connsiteX1" fmla="*/ 3795713 w 3795713"/>
              <a:gd name="connsiteY1" fmla="*/ 0 h 2362200"/>
              <a:gd name="connsiteX2" fmla="*/ 3795713 w 3795713"/>
              <a:gd name="connsiteY2" fmla="*/ 2362200 h 2362200"/>
              <a:gd name="connsiteX3" fmla="*/ 0 w 3795713"/>
              <a:gd name="connsiteY3" fmla="*/ 2362200 h 236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95713" h="2362200">
                <a:moveTo>
                  <a:pt x="0" y="0"/>
                </a:moveTo>
                <a:lnTo>
                  <a:pt x="3795713" y="0"/>
                </a:lnTo>
                <a:lnTo>
                  <a:pt x="3795713" y="2362200"/>
                </a:lnTo>
                <a:lnTo>
                  <a:pt x="0" y="2362200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61137383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1441815-E6DA-4041-857F-49CA8A4CC60F}"/>
              </a:ext>
            </a:extLst>
          </p:cNvPr>
          <p:cNvSpPr/>
          <p:nvPr userDrawn="1"/>
        </p:nvSpPr>
        <p:spPr>
          <a:xfrm>
            <a:off x="6612470" y="0"/>
            <a:ext cx="5579530" cy="6858000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24443433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1EECA208-DAFB-441D-A091-F4ECF7AEC36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39587" y="0"/>
            <a:ext cx="4663144" cy="6858000"/>
          </a:xfrm>
          <a:custGeom>
            <a:avLst/>
            <a:gdLst>
              <a:gd name="connsiteX0" fmla="*/ 0 w 4663144"/>
              <a:gd name="connsiteY0" fmla="*/ 0 h 6858000"/>
              <a:gd name="connsiteX1" fmla="*/ 4663144 w 4663144"/>
              <a:gd name="connsiteY1" fmla="*/ 0 h 6858000"/>
              <a:gd name="connsiteX2" fmla="*/ 4663144 w 4663144"/>
              <a:gd name="connsiteY2" fmla="*/ 6858000 h 6858000"/>
              <a:gd name="connsiteX3" fmla="*/ 0 w 466314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63144" h="6858000">
                <a:moveTo>
                  <a:pt x="0" y="0"/>
                </a:moveTo>
                <a:lnTo>
                  <a:pt x="4663144" y="0"/>
                </a:lnTo>
                <a:lnTo>
                  <a:pt x="4663144" y="6858000"/>
                </a:lnTo>
                <a:lnTo>
                  <a:pt x="0" y="6858000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8675487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87DD4E2-8D50-4716-8B90-1819C486995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3429000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0 w 12192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0" y="3429000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140627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1980E94-0906-41F0-9D7C-F15537761192}"/>
              </a:ext>
            </a:extLst>
          </p:cNvPr>
          <p:cNvSpPr/>
          <p:nvPr userDrawn="1"/>
        </p:nvSpPr>
        <p:spPr>
          <a:xfrm>
            <a:off x="1034143" y="1110344"/>
            <a:ext cx="10123714" cy="4637314"/>
          </a:xfrm>
          <a:prstGeom prst="roundRect">
            <a:avLst>
              <a:gd name="adj" fmla="val 8299"/>
            </a:avLst>
          </a:prstGeom>
          <a:solidFill>
            <a:schemeClr val="bg1"/>
          </a:solidFill>
          <a:ln>
            <a:noFill/>
          </a:ln>
          <a:effectLst>
            <a:outerShdw blurRad="241300" dist="38100" dir="8100000" sx="102000" sy="102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BE4EE03-1B7B-4138-B190-52D872937DC3}"/>
              </a:ext>
            </a:extLst>
          </p:cNvPr>
          <p:cNvSpPr/>
          <p:nvPr userDrawn="1"/>
        </p:nvSpPr>
        <p:spPr>
          <a:xfrm>
            <a:off x="1681843" y="1600200"/>
            <a:ext cx="3657599" cy="3657599"/>
          </a:xfrm>
          <a:prstGeom prst="ellipse">
            <a:avLst/>
          </a:prstGeom>
          <a:gradFill>
            <a:gsLst>
              <a:gs pos="0">
                <a:srgbClr val="9824E9"/>
              </a:gs>
              <a:gs pos="100000">
                <a:srgbClr val="7A25FE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13DA1BC-A520-4915-9FB2-7D489D55558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793565" y="1711922"/>
            <a:ext cx="3434154" cy="3434154"/>
          </a:xfrm>
          <a:custGeom>
            <a:avLst/>
            <a:gdLst>
              <a:gd name="connsiteX0" fmla="*/ 2093465 w 4186930"/>
              <a:gd name="connsiteY0" fmla="*/ 0 h 4186930"/>
              <a:gd name="connsiteX1" fmla="*/ 4186930 w 4186930"/>
              <a:gd name="connsiteY1" fmla="*/ 2093465 h 4186930"/>
              <a:gd name="connsiteX2" fmla="*/ 2093465 w 4186930"/>
              <a:gd name="connsiteY2" fmla="*/ 4186930 h 4186930"/>
              <a:gd name="connsiteX3" fmla="*/ 0 w 4186930"/>
              <a:gd name="connsiteY3" fmla="*/ 2093465 h 4186930"/>
              <a:gd name="connsiteX4" fmla="*/ 2093465 w 4186930"/>
              <a:gd name="connsiteY4" fmla="*/ 0 h 41869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86930" h="4186930">
                <a:moveTo>
                  <a:pt x="2093465" y="0"/>
                </a:moveTo>
                <a:cubicBezTo>
                  <a:pt x="3249654" y="0"/>
                  <a:pt x="4186930" y="937276"/>
                  <a:pt x="4186930" y="2093465"/>
                </a:cubicBezTo>
                <a:cubicBezTo>
                  <a:pt x="4186930" y="3249654"/>
                  <a:pt x="3249654" y="4186930"/>
                  <a:pt x="2093465" y="4186930"/>
                </a:cubicBezTo>
                <a:cubicBezTo>
                  <a:pt x="937276" y="4186930"/>
                  <a:pt x="0" y="3249654"/>
                  <a:pt x="0" y="2093465"/>
                </a:cubicBezTo>
                <a:cubicBezTo>
                  <a:pt x="0" y="937276"/>
                  <a:pt x="937276" y="0"/>
                  <a:pt x="2093465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2861984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109A2E81-9CDC-485A-A2E6-F15568E19BA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45270" y="4758684"/>
            <a:ext cx="1222330" cy="1222330"/>
          </a:xfrm>
          <a:custGeom>
            <a:avLst/>
            <a:gdLst>
              <a:gd name="connsiteX0" fmla="*/ 611165 w 1222330"/>
              <a:gd name="connsiteY0" fmla="*/ 0 h 1222330"/>
              <a:gd name="connsiteX1" fmla="*/ 1222330 w 1222330"/>
              <a:gd name="connsiteY1" fmla="*/ 611165 h 1222330"/>
              <a:gd name="connsiteX2" fmla="*/ 611165 w 1222330"/>
              <a:gd name="connsiteY2" fmla="*/ 1222330 h 1222330"/>
              <a:gd name="connsiteX3" fmla="*/ 0 w 1222330"/>
              <a:gd name="connsiteY3" fmla="*/ 611165 h 1222330"/>
              <a:gd name="connsiteX4" fmla="*/ 611165 w 1222330"/>
              <a:gd name="connsiteY4" fmla="*/ 0 h 1222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2330" h="1222330">
                <a:moveTo>
                  <a:pt x="611165" y="0"/>
                </a:moveTo>
                <a:cubicBezTo>
                  <a:pt x="948702" y="0"/>
                  <a:pt x="1222330" y="273628"/>
                  <a:pt x="1222330" y="611165"/>
                </a:cubicBezTo>
                <a:cubicBezTo>
                  <a:pt x="1222330" y="948702"/>
                  <a:pt x="948702" y="1222330"/>
                  <a:pt x="611165" y="1222330"/>
                </a:cubicBezTo>
                <a:cubicBezTo>
                  <a:pt x="273628" y="1222330"/>
                  <a:pt x="0" y="948702"/>
                  <a:pt x="0" y="611165"/>
                </a:cubicBezTo>
                <a:cubicBezTo>
                  <a:pt x="0" y="273628"/>
                  <a:pt x="273628" y="0"/>
                  <a:pt x="611165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en-ID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E3F4F903-E813-4B32-8673-0D77B91EF3A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48650" y="0"/>
            <a:ext cx="3943350" cy="6858000"/>
          </a:xfrm>
          <a:custGeom>
            <a:avLst/>
            <a:gdLst>
              <a:gd name="connsiteX0" fmla="*/ 0 w 3943350"/>
              <a:gd name="connsiteY0" fmla="*/ 0 h 6858000"/>
              <a:gd name="connsiteX1" fmla="*/ 3943350 w 3943350"/>
              <a:gd name="connsiteY1" fmla="*/ 0 h 6858000"/>
              <a:gd name="connsiteX2" fmla="*/ 3943350 w 3943350"/>
              <a:gd name="connsiteY2" fmla="*/ 6858000 h 6858000"/>
              <a:gd name="connsiteX3" fmla="*/ 0 w 39433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43350" h="6858000">
                <a:moveTo>
                  <a:pt x="0" y="0"/>
                </a:moveTo>
                <a:lnTo>
                  <a:pt x="3943350" y="0"/>
                </a:lnTo>
                <a:lnTo>
                  <a:pt x="3943350" y="6858000"/>
                </a:lnTo>
                <a:lnTo>
                  <a:pt x="0" y="6858000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769473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E03EAEC7-E5F8-4255-A480-4CEB084EF797}"/>
              </a:ext>
            </a:extLst>
          </p:cNvPr>
          <p:cNvSpPr/>
          <p:nvPr userDrawn="1"/>
        </p:nvSpPr>
        <p:spPr>
          <a:xfrm>
            <a:off x="6923313" y="1624692"/>
            <a:ext cx="3608615" cy="3608615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254000" dist="38100" dir="8100000" sx="102000" sy="102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751FA9F-5C25-40EF-A12F-0165D4CF368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078433" y="1779812"/>
            <a:ext cx="3298374" cy="3298374"/>
          </a:xfrm>
          <a:custGeom>
            <a:avLst/>
            <a:gdLst>
              <a:gd name="connsiteX0" fmla="*/ 1649187 w 3298374"/>
              <a:gd name="connsiteY0" fmla="*/ 0 h 3298374"/>
              <a:gd name="connsiteX1" fmla="*/ 3298374 w 3298374"/>
              <a:gd name="connsiteY1" fmla="*/ 1649187 h 3298374"/>
              <a:gd name="connsiteX2" fmla="*/ 1649187 w 3298374"/>
              <a:gd name="connsiteY2" fmla="*/ 3298374 h 3298374"/>
              <a:gd name="connsiteX3" fmla="*/ 0 w 3298374"/>
              <a:gd name="connsiteY3" fmla="*/ 1649187 h 3298374"/>
              <a:gd name="connsiteX4" fmla="*/ 1649187 w 3298374"/>
              <a:gd name="connsiteY4" fmla="*/ 0 h 32983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98374" h="3298374">
                <a:moveTo>
                  <a:pt x="1649187" y="0"/>
                </a:moveTo>
                <a:cubicBezTo>
                  <a:pt x="2560008" y="0"/>
                  <a:pt x="3298374" y="738366"/>
                  <a:pt x="3298374" y="1649187"/>
                </a:cubicBezTo>
                <a:cubicBezTo>
                  <a:pt x="3298374" y="2560008"/>
                  <a:pt x="2560008" y="3298374"/>
                  <a:pt x="1649187" y="3298374"/>
                </a:cubicBezTo>
                <a:cubicBezTo>
                  <a:pt x="738366" y="3298374"/>
                  <a:pt x="0" y="2560008"/>
                  <a:pt x="0" y="1649187"/>
                </a:cubicBezTo>
                <a:cubicBezTo>
                  <a:pt x="0" y="738366"/>
                  <a:pt x="738366" y="0"/>
                  <a:pt x="1649187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en-ID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93C5EEF-E9A0-415E-9A00-515637DECE06}"/>
              </a:ext>
            </a:extLst>
          </p:cNvPr>
          <p:cNvSpPr/>
          <p:nvPr userDrawn="1"/>
        </p:nvSpPr>
        <p:spPr>
          <a:xfrm>
            <a:off x="3430760" y="4265363"/>
            <a:ext cx="1625600" cy="1512158"/>
          </a:xfrm>
          <a:prstGeom prst="roundRect">
            <a:avLst>
              <a:gd name="adj" fmla="val 7219"/>
            </a:avLst>
          </a:prstGeom>
          <a:gradFill>
            <a:gsLst>
              <a:gs pos="0">
                <a:srgbClr val="7A25FE"/>
              </a:gs>
              <a:gs pos="100000">
                <a:srgbClr val="9824E9"/>
              </a:gs>
            </a:gsLst>
            <a:lin ang="5400000" scaled="1"/>
          </a:gradFill>
          <a:ln>
            <a:noFill/>
          </a:ln>
          <a:effectLst>
            <a:outerShdw blurRad="190500" dist="38100" dir="8100000" sx="103000" sy="103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C98613F8-771A-440C-8329-73A17361460A}"/>
              </a:ext>
            </a:extLst>
          </p:cNvPr>
          <p:cNvSpPr/>
          <p:nvPr userDrawn="1"/>
        </p:nvSpPr>
        <p:spPr>
          <a:xfrm>
            <a:off x="1251006" y="4270603"/>
            <a:ext cx="1625600" cy="1512158"/>
          </a:xfrm>
          <a:prstGeom prst="roundRect">
            <a:avLst>
              <a:gd name="adj" fmla="val 7219"/>
            </a:avLst>
          </a:prstGeom>
          <a:gradFill>
            <a:gsLst>
              <a:gs pos="0">
                <a:srgbClr val="7A25FE"/>
              </a:gs>
              <a:gs pos="100000">
                <a:srgbClr val="9824E9"/>
              </a:gs>
            </a:gsLst>
            <a:lin ang="5400000" scaled="1"/>
          </a:gradFill>
          <a:ln>
            <a:noFill/>
          </a:ln>
          <a:effectLst>
            <a:outerShdw blurRad="190500" dist="38100" dir="8100000" sx="103000" sy="103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7496108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9603B82D-86FF-4541-A1E1-0C6ADC8C51B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418115" y="3429001"/>
            <a:ext cx="2465615" cy="2465615"/>
          </a:xfrm>
          <a:custGeom>
            <a:avLst/>
            <a:gdLst>
              <a:gd name="connsiteX0" fmla="*/ 185587 w 2465615"/>
              <a:gd name="connsiteY0" fmla="*/ 0 h 2465615"/>
              <a:gd name="connsiteX1" fmla="*/ 2280028 w 2465615"/>
              <a:gd name="connsiteY1" fmla="*/ 0 h 2465615"/>
              <a:gd name="connsiteX2" fmla="*/ 2465615 w 2465615"/>
              <a:gd name="connsiteY2" fmla="*/ 185587 h 2465615"/>
              <a:gd name="connsiteX3" fmla="*/ 2465615 w 2465615"/>
              <a:gd name="connsiteY3" fmla="*/ 2280028 h 2465615"/>
              <a:gd name="connsiteX4" fmla="*/ 2280028 w 2465615"/>
              <a:gd name="connsiteY4" fmla="*/ 2465615 h 2465615"/>
              <a:gd name="connsiteX5" fmla="*/ 185587 w 2465615"/>
              <a:gd name="connsiteY5" fmla="*/ 2465615 h 2465615"/>
              <a:gd name="connsiteX6" fmla="*/ 0 w 2465615"/>
              <a:gd name="connsiteY6" fmla="*/ 2280028 h 2465615"/>
              <a:gd name="connsiteX7" fmla="*/ 0 w 2465615"/>
              <a:gd name="connsiteY7" fmla="*/ 185587 h 2465615"/>
              <a:gd name="connsiteX8" fmla="*/ 185587 w 2465615"/>
              <a:gd name="connsiteY8" fmla="*/ 0 h 2465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65615" h="2465615">
                <a:moveTo>
                  <a:pt x="185587" y="0"/>
                </a:moveTo>
                <a:lnTo>
                  <a:pt x="2280028" y="0"/>
                </a:lnTo>
                <a:cubicBezTo>
                  <a:pt x="2382525" y="0"/>
                  <a:pt x="2465615" y="83090"/>
                  <a:pt x="2465615" y="185587"/>
                </a:cubicBezTo>
                <a:lnTo>
                  <a:pt x="2465615" y="2280028"/>
                </a:lnTo>
                <a:cubicBezTo>
                  <a:pt x="2465615" y="2382525"/>
                  <a:pt x="2382525" y="2465615"/>
                  <a:pt x="2280028" y="2465615"/>
                </a:cubicBezTo>
                <a:lnTo>
                  <a:pt x="185587" y="2465615"/>
                </a:lnTo>
                <a:cubicBezTo>
                  <a:pt x="83090" y="2465615"/>
                  <a:pt x="0" y="2382525"/>
                  <a:pt x="0" y="2280028"/>
                </a:cubicBezTo>
                <a:lnTo>
                  <a:pt x="0" y="185587"/>
                </a:lnTo>
                <a:cubicBezTo>
                  <a:pt x="0" y="83090"/>
                  <a:pt x="83090" y="0"/>
                  <a:pt x="185587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en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2352949-7B2A-4F4A-AE47-C5524405123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952499" y="963385"/>
            <a:ext cx="2465615" cy="2465615"/>
          </a:xfrm>
          <a:custGeom>
            <a:avLst/>
            <a:gdLst>
              <a:gd name="connsiteX0" fmla="*/ 185587 w 2465615"/>
              <a:gd name="connsiteY0" fmla="*/ 0 h 2465615"/>
              <a:gd name="connsiteX1" fmla="*/ 2280028 w 2465615"/>
              <a:gd name="connsiteY1" fmla="*/ 0 h 2465615"/>
              <a:gd name="connsiteX2" fmla="*/ 2465615 w 2465615"/>
              <a:gd name="connsiteY2" fmla="*/ 185587 h 2465615"/>
              <a:gd name="connsiteX3" fmla="*/ 2465615 w 2465615"/>
              <a:gd name="connsiteY3" fmla="*/ 2280028 h 2465615"/>
              <a:gd name="connsiteX4" fmla="*/ 2280028 w 2465615"/>
              <a:gd name="connsiteY4" fmla="*/ 2465615 h 2465615"/>
              <a:gd name="connsiteX5" fmla="*/ 185587 w 2465615"/>
              <a:gd name="connsiteY5" fmla="*/ 2465615 h 2465615"/>
              <a:gd name="connsiteX6" fmla="*/ 0 w 2465615"/>
              <a:gd name="connsiteY6" fmla="*/ 2280028 h 2465615"/>
              <a:gd name="connsiteX7" fmla="*/ 0 w 2465615"/>
              <a:gd name="connsiteY7" fmla="*/ 185587 h 2465615"/>
              <a:gd name="connsiteX8" fmla="*/ 185587 w 2465615"/>
              <a:gd name="connsiteY8" fmla="*/ 0 h 2465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65615" h="2465615">
                <a:moveTo>
                  <a:pt x="185587" y="0"/>
                </a:moveTo>
                <a:lnTo>
                  <a:pt x="2280028" y="0"/>
                </a:lnTo>
                <a:cubicBezTo>
                  <a:pt x="2382525" y="0"/>
                  <a:pt x="2465615" y="83090"/>
                  <a:pt x="2465615" y="185587"/>
                </a:cubicBezTo>
                <a:lnTo>
                  <a:pt x="2465615" y="2280028"/>
                </a:lnTo>
                <a:cubicBezTo>
                  <a:pt x="2465615" y="2382525"/>
                  <a:pt x="2382525" y="2465615"/>
                  <a:pt x="2280028" y="2465615"/>
                </a:cubicBezTo>
                <a:lnTo>
                  <a:pt x="185587" y="2465615"/>
                </a:lnTo>
                <a:cubicBezTo>
                  <a:pt x="83090" y="2465615"/>
                  <a:pt x="0" y="2382525"/>
                  <a:pt x="0" y="2280028"/>
                </a:cubicBezTo>
                <a:lnTo>
                  <a:pt x="0" y="185587"/>
                </a:lnTo>
                <a:cubicBezTo>
                  <a:pt x="0" y="83090"/>
                  <a:pt x="83090" y="0"/>
                  <a:pt x="185587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en-ID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373E7A2-69FC-47A3-922C-2C97170100B2}"/>
              </a:ext>
            </a:extLst>
          </p:cNvPr>
          <p:cNvSpPr/>
          <p:nvPr userDrawn="1"/>
        </p:nvSpPr>
        <p:spPr>
          <a:xfrm>
            <a:off x="3652156" y="963385"/>
            <a:ext cx="2226129" cy="2226129"/>
          </a:xfrm>
          <a:prstGeom prst="roundRect">
            <a:avLst>
              <a:gd name="adj" fmla="val 7527"/>
            </a:avLst>
          </a:prstGeom>
          <a:gradFill>
            <a:gsLst>
              <a:gs pos="0">
                <a:srgbClr val="7A25FE"/>
              </a:gs>
              <a:gs pos="100000">
                <a:srgbClr val="9824E9"/>
              </a:gs>
            </a:gsLst>
            <a:lin ang="5400000" scaled="1"/>
          </a:gradFill>
          <a:ln>
            <a:noFill/>
          </a:ln>
          <a:effectLst>
            <a:outerShdw blurRad="190500" dist="38100" dir="8100000" sx="103000" sy="103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8A15BBE3-97EB-45F9-9922-9875A2D895D7}"/>
              </a:ext>
            </a:extLst>
          </p:cNvPr>
          <p:cNvSpPr/>
          <p:nvPr userDrawn="1"/>
        </p:nvSpPr>
        <p:spPr>
          <a:xfrm>
            <a:off x="966107" y="3654878"/>
            <a:ext cx="2226129" cy="2226129"/>
          </a:xfrm>
          <a:prstGeom prst="roundRect">
            <a:avLst>
              <a:gd name="adj" fmla="val 7527"/>
            </a:avLst>
          </a:prstGeom>
          <a:gradFill>
            <a:gsLst>
              <a:gs pos="0">
                <a:srgbClr val="7A25FE"/>
              </a:gs>
              <a:gs pos="100000">
                <a:srgbClr val="9824E9"/>
              </a:gs>
            </a:gsLst>
            <a:lin ang="5400000" scaled="1"/>
          </a:gradFill>
          <a:ln>
            <a:noFill/>
          </a:ln>
          <a:effectLst>
            <a:outerShdw blurRad="190500" dist="38100" dir="8100000" sx="103000" sy="103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083833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92910C0-AD0A-459E-B039-AFA4D4690F0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06244" y="1747157"/>
            <a:ext cx="4961311" cy="2612572"/>
          </a:xfrm>
          <a:custGeom>
            <a:avLst/>
            <a:gdLst>
              <a:gd name="connsiteX0" fmla="*/ 108866 w 4961311"/>
              <a:gd name="connsiteY0" fmla="*/ 0 h 2612572"/>
              <a:gd name="connsiteX1" fmla="*/ 4852445 w 4961311"/>
              <a:gd name="connsiteY1" fmla="*/ 0 h 2612572"/>
              <a:gd name="connsiteX2" fmla="*/ 4961311 w 4961311"/>
              <a:gd name="connsiteY2" fmla="*/ 108866 h 2612572"/>
              <a:gd name="connsiteX3" fmla="*/ 4961311 w 4961311"/>
              <a:gd name="connsiteY3" fmla="*/ 2503706 h 2612572"/>
              <a:gd name="connsiteX4" fmla="*/ 4852445 w 4961311"/>
              <a:gd name="connsiteY4" fmla="*/ 2612572 h 2612572"/>
              <a:gd name="connsiteX5" fmla="*/ 108866 w 4961311"/>
              <a:gd name="connsiteY5" fmla="*/ 2612572 h 2612572"/>
              <a:gd name="connsiteX6" fmla="*/ 0 w 4961311"/>
              <a:gd name="connsiteY6" fmla="*/ 2503706 h 2612572"/>
              <a:gd name="connsiteX7" fmla="*/ 0 w 4961311"/>
              <a:gd name="connsiteY7" fmla="*/ 108866 h 2612572"/>
              <a:gd name="connsiteX8" fmla="*/ 108866 w 4961311"/>
              <a:gd name="connsiteY8" fmla="*/ 0 h 2612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961311" h="2612572">
                <a:moveTo>
                  <a:pt x="108866" y="0"/>
                </a:moveTo>
                <a:lnTo>
                  <a:pt x="4852445" y="0"/>
                </a:lnTo>
                <a:cubicBezTo>
                  <a:pt x="4912570" y="0"/>
                  <a:pt x="4961311" y="48741"/>
                  <a:pt x="4961311" y="108866"/>
                </a:cubicBezTo>
                <a:lnTo>
                  <a:pt x="4961311" y="2503706"/>
                </a:lnTo>
                <a:cubicBezTo>
                  <a:pt x="4961311" y="2563831"/>
                  <a:pt x="4912570" y="2612572"/>
                  <a:pt x="4852445" y="2612572"/>
                </a:cubicBezTo>
                <a:lnTo>
                  <a:pt x="108866" y="2612572"/>
                </a:lnTo>
                <a:cubicBezTo>
                  <a:pt x="48741" y="2612572"/>
                  <a:pt x="0" y="2563831"/>
                  <a:pt x="0" y="2503706"/>
                </a:cubicBezTo>
                <a:lnTo>
                  <a:pt x="0" y="108866"/>
                </a:lnTo>
                <a:cubicBezTo>
                  <a:pt x="0" y="48741"/>
                  <a:pt x="48741" y="0"/>
                  <a:pt x="108866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en-ID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181F341-BB15-443D-9EA5-FA76A9EDD42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4447" y="1747157"/>
            <a:ext cx="4961311" cy="2612572"/>
          </a:xfrm>
          <a:custGeom>
            <a:avLst/>
            <a:gdLst>
              <a:gd name="connsiteX0" fmla="*/ 108866 w 4961311"/>
              <a:gd name="connsiteY0" fmla="*/ 0 h 2612572"/>
              <a:gd name="connsiteX1" fmla="*/ 4852445 w 4961311"/>
              <a:gd name="connsiteY1" fmla="*/ 0 h 2612572"/>
              <a:gd name="connsiteX2" fmla="*/ 4961311 w 4961311"/>
              <a:gd name="connsiteY2" fmla="*/ 108866 h 2612572"/>
              <a:gd name="connsiteX3" fmla="*/ 4961311 w 4961311"/>
              <a:gd name="connsiteY3" fmla="*/ 2503706 h 2612572"/>
              <a:gd name="connsiteX4" fmla="*/ 4852445 w 4961311"/>
              <a:gd name="connsiteY4" fmla="*/ 2612572 h 2612572"/>
              <a:gd name="connsiteX5" fmla="*/ 108866 w 4961311"/>
              <a:gd name="connsiteY5" fmla="*/ 2612572 h 2612572"/>
              <a:gd name="connsiteX6" fmla="*/ 0 w 4961311"/>
              <a:gd name="connsiteY6" fmla="*/ 2503706 h 2612572"/>
              <a:gd name="connsiteX7" fmla="*/ 0 w 4961311"/>
              <a:gd name="connsiteY7" fmla="*/ 108866 h 2612572"/>
              <a:gd name="connsiteX8" fmla="*/ 108866 w 4961311"/>
              <a:gd name="connsiteY8" fmla="*/ 0 h 2612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961311" h="2612572">
                <a:moveTo>
                  <a:pt x="108866" y="0"/>
                </a:moveTo>
                <a:lnTo>
                  <a:pt x="4852445" y="0"/>
                </a:lnTo>
                <a:cubicBezTo>
                  <a:pt x="4912570" y="0"/>
                  <a:pt x="4961311" y="48741"/>
                  <a:pt x="4961311" y="108866"/>
                </a:cubicBezTo>
                <a:lnTo>
                  <a:pt x="4961311" y="2503706"/>
                </a:lnTo>
                <a:cubicBezTo>
                  <a:pt x="4961311" y="2563831"/>
                  <a:pt x="4912570" y="2612572"/>
                  <a:pt x="4852445" y="2612572"/>
                </a:cubicBezTo>
                <a:lnTo>
                  <a:pt x="108866" y="2612572"/>
                </a:lnTo>
                <a:cubicBezTo>
                  <a:pt x="48741" y="2612572"/>
                  <a:pt x="0" y="2563831"/>
                  <a:pt x="0" y="2503706"/>
                </a:cubicBezTo>
                <a:lnTo>
                  <a:pt x="0" y="108866"/>
                </a:lnTo>
                <a:cubicBezTo>
                  <a:pt x="0" y="48741"/>
                  <a:pt x="48741" y="0"/>
                  <a:pt x="108866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968420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71497FBA-8213-4566-B4A6-6475C8D71941}"/>
              </a:ext>
            </a:extLst>
          </p:cNvPr>
          <p:cNvSpPr/>
          <p:nvPr userDrawn="1"/>
        </p:nvSpPr>
        <p:spPr>
          <a:xfrm>
            <a:off x="5013522" y="826368"/>
            <a:ext cx="3608615" cy="3608615"/>
          </a:xfrm>
          <a:prstGeom prst="ellipse">
            <a:avLst/>
          </a:prstGeom>
          <a:gradFill>
            <a:gsLst>
              <a:gs pos="0">
                <a:srgbClr val="9824E9"/>
              </a:gs>
              <a:gs pos="100000">
                <a:srgbClr val="7A25FE"/>
              </a:gs>
            </a:gsLst>
            <a:lin ang="5400000" scaled="1"/>
          </a:gradFill>
          <a:ln>
            <a:noFill/>
          </a:ln>
          <a:effectLst>
            <a:outerShdw blurRad="254000" dist="38100" dir="8100000" sx="102000" sy="102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FF1556D-1112-48AD-A1D6-5E3C11C876F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168642" y="981488"/>
            <a:ext cx="3298374" cy="3298374"/>
          </a:xfrm>
          <a:custGeom>
            <a:avLst/>
            <a:gdLst>
              <a:gd name="connsiteX0" fmla="*/ 1649187 w 3298374"/>
              <a:gd name="connsiteY0" fmla="*/ 0 h 3298374"/>
              <a:gd name="connsiteX1" fmla="*/ 3298374 w 3298374"/>
              <a:gd name="connsiteY1" fmla="*/ 1649187 h 3298374"/>
              <a:gd name="connsiteX2" fmla="*/ 1649187 w 3298374"/>
              <a:gd name="connsiteY2" fmla="*/ 3298374 h 3298374"/>
              <a:gd name="connsiteX3" fmla="*/ 0 w 3298374"/>
              <a:gd name="connsiteY3" fmla="*/ 1649187 h 3298374"/>
              <a:gd name="connsiteX4" fmla="*/ 1649187 w 3298374"/>
              <a:gd name="connsiteY4" fmla="*/ 0 h 32983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98374" h="3298374">
                <a:moveTo>
                  <a:pt x="1649187" y="0"/>
                </a:moveTo>
                <a:cubicBezTo>
                  <a:pt x="2560008" y="0"/>
                  <a:pt x="3298374" y="738366"/>
                  <a:pt x="3298374" y="1649187"/>
                </a:cubicBezTo>
                <a:cubicBezTo>
                  <a:pt x="3298374" y="2560008"/>
                  <a:pt x="2560008" y="3298374"/>
                  <a:pt x="1649187" y="3298374"/>
                </a:cubicBezTo>
                <a:cubicBezTo>
                  <a:pt x="738367" y="3298374"/>
                  <a:pt x="0" y="2560008"/>
                  <a:pt x="0" y="1649187"/>
                </a:cubicBezTo>
                <a:cubicBezTo>
                  <a:pt x="0" y="738366"/>
                  <a:pt x="738367" y="0"/>
                  <a:pt x="1649187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867984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A27668-9CC9-4453-B7AC-D527B0AF49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696E01-05AB-446E-B3B7-D67F5BE747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BC969A-C931-4AA5-AC6B-EB5831783A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617E2F-97F0-4C03-9470-23C5C04B6E7C}" type="datetimeFigureOut">
              <a:rPr lang="en-ID" smtClean="0"/>
              <a:pPr/>
              <a:t>14/10/2024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2E74FB-5B1C-41C6-BD6D-A8CB7D1C11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20C6B0-0501-4598-9AB3-1159785FCF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5BA4C6D6-C0FA-44BB-9F0C-4B4C813FEFC0}" type="slidenum">
              <a:rPr lang="en-ID" smtClean="0"/>
              <a:pPr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7578631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5" r:id="rId3"/>
    <p:sldLayoutId id="2147483653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  <p:sldLayoutId id="2147483663" r:id="rId12"/>
    <p:sldLayoutId id="2147483665" r:id="rId13"/>
    <p:sldLayoutId id="2147483664" r:id="rId14"/>
    <p:sldLayoutId id="2147483666" r:id="rId15"/>
    <p:sldLayoutId id="2147483667" r:id="rId16"/>
    <p:sldLayoutId id="2147483668" r:id="rId17"/>
    <p:sldLayoutId id="2147483669" r:id="rId18"/>
    <p:sldLayoutId id="2147483670" r:id="rId19"/>
    <p:sldLayoutId id="2147483677" r:id="rId20"/>
    <p:sldLayoutId id="2147483671" r:id="rId21"/>
    <p:sldLayoutId id="2147483672" r:id="rId22"/>
    <p:sldLayoutId id="2147483673" r:id="rId23"/>
    <p:sldLayoutId id="2147483674" r:id="rId24"/>
    <p:sldLayoutId id="2147483678" r:id="rId25"/>
    <p:sldLayoutId id="2147483679" r:id="rId26"/>
    <p:sldLayoutId id="2147483675" r:id="rId27"/>
    <p:sldLayoutId id="2147483676" r:id="rId2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F36E536-2728-4FEB-9A04-9415830F239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.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84F9C9E-CB3C-47EA-863C-0B876377113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9824E9">
                  <a:alpha val="80000"/>
                </a:srgbClr>
              </a:gs>
              <a:gs pos="100000">
                <a:srgbClr val="7A25FE">
                  <a:alpha val="80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>
              <a:solidFill>
                <a:srgbClr val="7A25FE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0204A44-BCBA-486A-93A1-3887217816E8}"/>
              </a:ext>
            </a:extLst>
          </p:cNvPr>
          <p:cNvSpPr txBox="1"/>
          <p:nvPr/>
        </p:nvSpPr>
        <p:spPr>
          <a:xfrm>
            <a:off x="1517109" y="2241808"/>
            <a:ext cx="425918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000" b="1" i="0" kern="1200" cap="all" baseline="0" dirty="0">
                <a:solidFill>
                  <a:srgbClr val="000000"/>
                </a:solidFill>
                <a:effectLst/>
                <a:latin typeface="-apple-system"/>
                <a:ea typeface="+mj-ea"/>
                <a:cs typeface="+mj-cs"/>
              </a:rPr>
              <a:t>Customer Churn Prediction</a:t>
            </a:r>
            <a:endParaRPr lang="en-ID" sz="5000" b="1" dirty="0">
              <a:solidFill>
                <a:schemeClr val="bg1"/>
              </a:solidFill>
              <a:latin typeface="Inter" panose="020B0502030000000004" pitchFamily="34" charset="0"/>
              <a:ea typeface="Inter" panose="020B0502030000000004" pitchFamily="34" charset="0"/>
              <a:cs typeface="Poppins" panose="00000500000000000000" pitchFamily="2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CDF1898-3ADE-468E-BAD8-3257C97A49D2}"/>
              </a:ext>
            </a:extLst>
          </p:cNvPr>
          <p:cNvCxnSpPr>
            <a:cxnSpLocks/>
          </p:cNvCxnSpPr>
          <p:nvPr/>
        </p:nvCxnSpPr>
        <p:spPr>
          <a:xfrm>
            <a:off x="5864142" y="2241808"/>
            <a:ext cx="0" cy="2544681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F9F03E63-039D-411E-B9D6-01F496015E60}"/>
              </a:ext>
            </a:extLst>
          </p:cNvPr>
          <p:cNvSpPr txBox="1"/>
          <p:nvPr/>
        </p:nvSpPr>
        <p:spPr>
          <a:xfrm>
            <a:off x="5874786" y="3286260"/>
            <a:ext cx="6130863" cy="12337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100" b="1" dirty="0"/>
              <a:t>Using Data Science to Enhance Customer Retention: </a:t>
            </a:r>
            <a:r>
              <a:rPr lang="en-US" sz="1500" b="1" dirty="0"/>
              <a:t>Using data science techniques to not only predict churn but also to improve customer loyalty and retention efforts</a:t>
            </a:r>
            <a:r>
              <a:rPr lang="en-US" sz="1400" dirty="0"/>
              <a:t>.</a:t>
            </a:r>
            <a:endParaRPr lang="en-US" sz="1400" dirty="0">
              <a:solidFill>
                <a:schemeClr val="bg1"/>
              </a:solidFill>
              <a:latin typeface="Inter" panose="020B0502030000000004" pitchFamily="34" charset="0"/>
              <a:ea typeface="Inter" panose="020B0502030000000004" pitchFamily="34" charset="0"/>
              <a:cs typeface="Open Sans" panose="020B0606030504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85E49CD-AFCA-4717-9A68-BC3DC0F32C39}"/>
              </a:ext>
            </a:extLst>
          </p:cNvPr>
          <p:cNvSpPr txBox="1"/>
          <p:nvPr/>
        </p:nvSpPr>
        <p:spPr>
          <a:xfrm>
            <a:off x="5939833" y="2602527"/>
            <a:ext cx="62290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00" b="1" dirty="0"/>
              <a:t>Customer Churn Prediction:</a:t>
            </a:r>
            <a:r>
              <a:rPr lang="en-US" sz="2100" dirty="0"/>
              <a:t> </a:t>
            </a:r>
            <a:r>
              <a:rPr lang="en-US" sz="1500" b="1" dirty="0"/>
              <a:t>This clearly identifies the main </a:t>
            </a:r>
            <a:endParaRPr lang="ar-EG" sz="1500" b="1" dirty="0"/>
          </a:p>
          <a:p>
            <a:r>
              <a:rPr lang="en-US" sz="1500" b="1" dirty="0"/>
              <a:t>topic of the presentation—predicting when and why customers might leave</a:t>
            </a:r>
            <a:r>
              <a:rPr lang="en-US" sz="1400" dirty="0"/>
              <a:t>.</a:t>
            </a:r>
          </a:p>
        </p:txBody>
      </p:sp>
      <p:grpSp>
        <p:nvGrpSpPr>
          <p:cNvPr id="16" name="Graphic 20" descr="Lightbulb and gear">
            <a:extLst>
              <a:ext uri="{FF2B5EF4-FFF2-40B4-BE49-F238E27FC236}">
                <a16:creationId xmlns:a16="http://schemas.microsoft.com/office/drawing/2014/main" id="{7073DD4E-0B04-42E1-A714-A93B6243A780}"/>
              </a:ext>
            </a:extLst>
          </p:cNvPr>
          <p:cNvGrpSpPr/>
          <p:nvPr/>
        </p:nvGrpSpPr>
        <p:grpSpPr>
          <a:xfrm>
            <a:off x="0" y="71006"/>
            <a:ext cx="525144" cy="525144"/>
            <a:chOff x="5638800" y="2971800"/>
            <a:chExt cx="914400" cy="914400"/>
          </a:xfrm>
          <a:solidFill>
            <a:schemeClr val="bg1"/>
          </a:solidFill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0910176-F9DA-4B93-A551-8D0E95FB32A0}"/>
                </a:ext>
              </a:extLst>
            </p:cNvPr>
            <p:cNvSpPr/>
            <p:nvPr/>
          </p:nvSpPr>
          <p:spPr>
            <a:xfrm>
              <a:off x="5978271" y="3280220"/>
              <a:ext cx="209550" cy="209550"/>
            </a:xfrm>
            <a:custGeom>
              <a:avLst/>
              <a:gdLst>
                <a:gd name="connsiteX0" fmla="*/ 187547 w 209550"/>
                <a:gd name="connsiteY0" fmla="*/ 64675 h 209550"/>
                <a:gd name="connsiteX1" fmla="*/ 195644 w 209550"/>
                <a:gd name="connsiteY1" fmla="*/ 40672 h 209550"/>
                <a:gd name="connsiteX2" fmla="*/ 177355 w 209550"/>
                <a:gd name="connsiteY2" fmla="*/ 22384 h 209550"/>
                <a:gd name="connsiteX3" fmla="*/ 153353 w 209550"/>
                <a:gd name="connsiteY3" fmla="*/ 30480 h 209550"/>
                <a:gd name="connsiteX4" fmla="*/ 133541 w 209550"/>
                <a:gd name="connsiteY4" fmla="*/ 22384 h 209550"/>
                <a:gd name="connsiteX5" fmla="*/ 122301 w 209550"/>
                <a:gd name="connsiteY5" fmla="*/ 0 h 209550"/>
                <a:gd name="connsiteX6" fmla="*/ 96774 w 209550"/>
                <a:gd name="connsiteY6" fmla="*/ 0 h 209550"/>
                <a:gd name="connsiteX7" fmla="*/ 85439 w 209550"/>
                <a:gd name="connsiteY7" fmla="*/ 22479 h 209550"/>
                <a:gd name="connsiteX8" fmla="*/ 65532 w 209550"/>
                <a:gd name="connsiteY8" fmla="*/ 30575 h 209550"/>
                <a:gd name="connsiteX9" fmla="*/ 41529 w 209550"/>
                <a:gd name="connsiteY9" fmla="*/ 22479 h 209550"/>
                <a:gd name="connsiteX10" fmla="*/ 23241 w 209550"/>
                <a:gd name="connsiteY10" fmla="*/ 40767 h 209550"/>
                <a:gd name="connsiteX11" fmla="*/ 30861 w 209550"/>
                <a:gd name="connsiteY11" fmla="*/ 64770 h 209550"/>
                <a:gd name="connsiteX12" fmla="*/ 22479 w 209550"/>
                <a:gd name="connsiteY12" fmla="*/ 84582 h 209550"/>
                <a:gd name="connsiteX13" fmla="*/ 0 w 209550"/>
                <a:gd name="connsiteY13" fmla="*/ 95821 h 209550"/>
                <a:gd name="connsiteX14" fmla="*/ 0 w 209550"/>
                <a:gd name="connsiteY14" fmla="*/ 120968 h 209550"/>
                <a:gd name="connsiteX15" fmla="*/ 22479 w 209550"/>
                <a:gd name="connsiteY15" fmla="*/ 132302 h 209550"/>
                <a:gd name="connsiteX16" fmla="*/ 30575 w 209550"/>
                <a:gd name="connsiteY16" fmla="*/ 152114 h 209550"/>
                <a:gd name="connsiteX17" fmla="*/ 22479 w 209550"/>
                <a:gd name="connsiteY17" fmla="*/ 176117 h 209550"/>
                <a:gd name="connsiteX18" fmla="*/ 41529 w 209550"/>
                <a:gd name="connsiteY18" fmla="*/ 194405 h 209550"/>
                <a:gd name="connsiteX19" fmla="*/ 65532 w 209550"/>
                <a:gd name="connsiteY19" fmla="*/ 186214 h 209550"/>
                <a:gd name="connsiteX20" fmla="*/ 85344 w 209550"/>
                <a:gd name="connsiteY20" fmla="*/ 194405 h 209550"/>
                <a:gd name="connsiteX21" fmla="*/ 96583 w 209550"/>
                <a:gd name="connsiteY21" fmla="*/ 216789 h 209550"/>
                <a:gd name="connsiteX22" fmla="*/ 122111 w 209550"/>
                <a:gd name="connsiteY22" fmla="*/ 216789 h 209550"/>
                <a:gd name="connsiteX23" fmla="*/ 133445 w 209550"/>
                <a:gd name="connsiteY23" fmla="*/ 194786 h 209550"/>
                <a:gd name="connsiteX24" fmla="*/ 152972 w 209550"/>
                <a:gd name="connsiteY24" fmla="*/ 186880 h 209550"/>
                <a:gd name="connsiteX25" fmla="*/ 176879 w 209550"/>
                <a:gd name="connsiteY25" fmla="*/ 195072 h 209550"/>
                <a:gd name="connsiteX26" fmla="*/ 195167 w 209550"/>
                <a:gd name="connsiteY26" fmla="*/ 176689 h 209550"/>
                <a:gd name="connsiteX27" fmla="*/ 187071 w 209550"/>
                <a:gd name="connsiteY27" fmla="*/ 152781 h 209550"/>
                <a:gd name="connsiteX28" fmla="*/ 195739 w 209550"/>
                <a:gd name="connsiteY28" fmla="*/ 132874 h 209550"/>
                <a:gd name="connsiteX29" fmla="*/ 218123 w 209550"/>
                <a:gd name="connsiteY29" fmla="*/ 121634 h 209550"/>
                <a:gd name="connsiteX30" fmla="*/ 218123 w 209550"/>
                <a:gd name="connsiteY30" fmla="*/ 95821 h 209550"/>
                <a:gd name="connsiteX31" fmla="*/ 195644 w 209550"/>
                <a:gd name="connsiteY31" fmla="*/ 84487 h 209550"/>
                <a:gd name="connsiteX32" fmla="*/ 187547 w 209550"/>
                <a:gd name="connsiteY32" fmla="*/ 64675 h 209550"/>
                <a:gd name="connsiteX33" fmla="*/ 109442 w 209550"/>
                <a:gd name="connsiteY33" fmla="*/ 146875 h 209550"/>
                <a:gd name="connsiteX34" fmla="*/ 71342 w 209550"/>
                <a:gd name="connsiteY34" fmla="*/ 108775 h 209550"/>
                <a:gd name="connsiteX35" fmla="*/ 109442 w 209550"/>
                <a:gd name="connsiteY35" fmla="*/ 70675 h 209550"/>
                <a:gd name="connsiteX36" fmla="*/ 147542 w 209550"/>
                <a:gd name="connsiteY36" fmla="*/ 108775 h 209550"/>
                <a:gd name="connsiteX37" fmla="*/ 109442 w 209550"/>
                <a:gd name="connsiteY37" fmla="*/ 146875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09550" h="209550">
                  <a:moveTo>
                    <a:pt x="187547" y="64675"/>
                  </a:moveTo>
                  <a:lnTo>
                    <a:pt x="195644" y="40672"/>
                  </a:lnTo>
                  <a:lnTo>
                    <a:pt x="177355" y="22384"/>
                  </a:lnTo>
                  <a:lnTo>
                    <a:pt x="153353" y="30480"/>
                  </a:lnTo>
                  <a:cubicBezTo>
                    <a:pt x="147113" y="26964"/>
                    <a:pt x="140457" y="24244"/>
                    <a:pt x="133541" y="22384"/>
                  </a:cubicBezTo>
                  <a:lnTo>
                    <a:pt x="122301" y="0"/>
                  </a:lnTo>
                  <a:lnTo>
                    <a:pt x="96774" y="0"/>
                  </a:lnTo>
                  <a:lnTo>
                    <a:pt x="85439" y="22479"/>
                  </a:lnTo>
                  <a:cubicBezTo>
                    <a:pt x="78498" y="24356"/>
                    <a:pt x="71813" y="27075"/>
                    <a:pt x="65532" y="30575"/>
                  </a:cubicBezTo>
                  <a:lnTo>
                    <a:pt x="41529" y="22479"/>
                  </a:lnTo>
                  <a:lnTo>
                    <a:pt x="23241" y="40767"/>
                  </a:lnTo>
                  <a:lnTo>
                    <a:pt x="30861" y="64770"/>
                  </a:lnTo>
                  <a:cubicBezTo>
                    <a:pt x="27206" y="70976"/>
                    <a:pt x="24388" y="77637"/>
                    <a:pt x="22479" y="84582"/>
                  </a:cubicBezTo>
                  <a:lnTo>
                    <a:pt x="0" y="95821"/>
                  </a:lnTo>
                  <a:lnTo>
                    <a:pt x="0" y="120968"/>
                  </a:lnTo>
                  <a:lnTo>
                    <a:pt x="22479" y="132302"/>
                  </a:lnTo>
                  <a:cubicBezTo>
                    <a:pt x="24332" y="139221"/>
                    <a:pt x="27052" y="145878"/>
                    <a:pt x="30575" y="152114"/>
                  </a:cubicBezTo>
                  <a:lnTo>
                    <a:pt x="22479" y="176117"/>
                  </a:lnTo>
                  <a:lnTo>
                    <a:pt x="41529" y="194405"/>
                  </a:lnTo>
                  <a:lnTo>
                    <a:pt x="65532" y="186214"/>
                  </a:lnTo>
                  <a:cubicBezTo>
                    <a:pt x="71767" y="189763"/>
                    <a:pt x="78423" y="192515"/>
                    <a:pt x="85344" y="194405"/>
                  </a:cubicBezTo>
                  <a:lnTo>
                    <a:pt x="96583" y="216789"/>
                  </a:lnTo>
                  <a:lnTo>
                    <a:pt x="122111" y="216789"/>
                  </a:lnTo>
                  <a:lnTo>
                    <a:pt x="133445" y="194786"/>
                  </a:lnTo>
                  <a:cubicBezTo>
                    <a:pt x="140245" y="192937"/>
                    <a:pt x="146800" y="190283"/>
                    <a:pt x="152972" y="186880"/>
                  </a:cubicBezTo>
                  <a:lnTo>
                    <a:pt x="176879" y="195072"/>
                  </a:lnTo>
                  <a:lnTo>
                    <a:pt x="195167" y="176689"/>
                  </a:lnTo>
                  <a:lnTo>
                    <a:pt x="187071" y="152781"/>
                  </a:lnTo>
                  <a:cubicBezTo>
                    <a:pt x="190710" y="146497"/>
                    <a:pt x="193618" y="139818"/>
                    <a:pt x="195739" y="132874"/>
                  </a:cubicBezTo>
                  <a:lnTo>
                    <a:pt x="218123" y="121634"/>
                  </a:lnTo>
                  <a:lnTo>
                    <a:pt x="218123" y="95821"/>
                  </a:lnTo>
                  <a:lnTo>
                    <a:pt x="195644" y="84487"/>
                  </a:lnTo>
                  <a:cubicBezTo>
                    <a:pt x="193825" y="77556"/>
                    <a:pt x="191103" y="70896"/>
                    <a:pt x="187547" y="64675"/>
                  </a:cubicBezTo>
                  <a:close/>
                  <a:moveTo>
                    <a:pt x="109442" y="146875"/>
                  </a:moveTo>
                  <a:cubicBezTo>
                    <a:pt x="88401" y="146875"/>
                    <a:pt x="71342" y="129817"/>
                    <a:pt x="71342" y="108775"/>
                  </a:cubicBezTo>
                  <a:cubicBezTo>
                    <a:pt x="71342" y="87734"/>
                    <a:pt x="88401" y="70675"/>
                    <a:pt x="109442" y="70675"/>
                  </a:cubicBezTo>
                  <a:cubicBezTo>
                    <a:pt x="130356" y="70982"/>
                    <a:pt x="147236" y="87861"/>
                    <a:pt x="147542" y="108775"/>
                  </a:cubicBezTo>
                  <a:cubicBezTo>
                    <a:pt x="147542" y="129817"/>
                    <a:pt x="130484" y="146875"/>
                    <a:pt x="109442" y="1468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291F43C5-48B9-47B5-A71E-AF10B4547C18}"/>
                </a:ext>
              </a:extLst>
            </p:cNvPr>
            <p:cNvSpPr/>
            <p:nvPr/>
          </p:nvSpPr>
          <p:spPr>
            <a:xfrm>
              <a:off x="5979698" y="3684175"/>
              <a:ext cx="209550" cy="47625"/>
            </a:xfrm>
            <a:custGeom>
              <a:avLst/>
              <a:gdLst>
                <a:gd name="connsiteX0" fmla="*/ 189835 w 209550"/>
                <a:gd name="connsiteY0" fmla="*/ 0 h 47625"/>
                <a:gd name="connsiteX1" fmla="*/ 25910 w 209550"/>
                <a:gd name="connsiteY1" fmla="*/ 0 h 47625"/>
                <a:gd name="connsiteX2" fmla="*/ 48 w 209550"/>
                <a:gd name="connsiteY2" fmla="*/ 29098 h 47625"/>
                <a:gd name="connsiteX3" fmla="*/ 25910 w 209550"/>
                <a:gd name="connsiteY3" fmla="*/ 54959 h 47625"/>
                <a:gd name="connsiteX4" fmla="*/ 189835 w 209550"/>
                <a:gd name="connsiteY4" fmla="*/ 54959 h 47625"/>
                <a:gd name="connsiteX5" fmla="*/ 215696 w 209550"/>
                <a:gd name="connsiteY5" fmla="*/ 25861 h 47625"/>
                <a:gd name="connsiteX6" fmla="*/ 189835 w 209550"/>
                <a:gd name="connsiteY6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550" h="47625">
                  <a:moveTo>
                    <a:pt x="189835" y="0"/>
                  </a:moveTo>
                  <a:lnTo>
                    <a:pt x="25910" y="0"/>
                  </a:lnTo>
                  <a:cubicBezTo>
                    <a:pt x="10734" y="894"/>
                    <a:pt x="-845" y="13922"/>
                    <a:pt x="48" y="29098"/>
                  </a:cubicBezTo>
                  <a:cubicBezTo>
                    <a:pt x="869" y="43027"/>
                    <a:pt x="11981" y="54139"/>
                    <a:pt x="25910" y="54959"/>
                  </a:cubicBezTo>
                  <a:lnTo>
                    <a:pt x="189835" y="54959"/>
                  </a:lnTo>
                  <a:cubicBezTo>
                    <a:pt x="205011" y="54065"/>
                    <a:pt x="216590" y="41037"/>
                    <a:pt x="215696" y="25861"/>
                  </a:cubicBezTo>
                  <a:cubicBezTo>
                    <a:pt x="214875" y="11932"/>
                    <a:pt x="203763" y="820"/>
                    <a:pt x="18983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F42BFD78-50CE-47AD-B676-238481336253}"/>
                </a:ext>
              </a:extLst>
            </p:cNvPr>
            <p:cNvSpPr/>
            <p:nvPr/>
          </p:nvSpPr>
          <p:spPr>
            <a:xfrm>
              <a:off x="6028087" y="3777234"/>
              <a:ext cx="114300" cy="47625"/>
            </a:xfrm>
            <a:custGeom>
              <a:avLst/>
              <a:gdLst>
                <a:gd name="connsiteX0" fmla="*/ 59531 w 114300"/>
                <a:gd name="connsiteY0" fmla="*/ 54959 h 47625"/>
                <a:gd name="connsiteX1" fmla="*/ 118967 w 114300"/>
                <a:gd name="connsiteY1" fmla="*/ 0 h 47625"/>
                <a:gd name="connsiteX2" fmla="*/ 0 w 114300"/>
                <a:gd name="connsiteY2" fmla="*/ 0 h 47625"/>
                <a:gd name="connsiteX3" fmla="*/ 59531 w 114300"/>
                <a:gd name="connsiteY3" fmla="*/ 549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47625">
                  <a:moveTo>
                    <a:pt x="59531" y="54959"/>
                  </a:moveTo>
                  <a:cubicBezTo>
                    <a:pt x="90631" y="54910"/>
                    <a:pt x="116487" y="31001"/>
                    <a:pt x="118967" y="0"/>
                  </a:cubicBezTo>
                  <a:lnTo>
                    <a:pt x="0" y="0"/>
                  </a:lnTo>
                  <a:cubicBezTo>
                    <a:pt x="2527" y="31016"/>
                    <a:pt x="28413" y="54914"/>
                    <a:pt x="59531" y="549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2855CDB-E8C7-4B17-BA97-34F4F1C7C653}"/>
                </a:ext>
              </a:extLst>
            </p:cNvPr>
            <p:cNvSpPr/>
            <p:nvPr/>
          </p:nvSpPr>
          <p:spPr>
            <a:xfrm>
              <a:off x="5849207" y="3152013"/>
              <a:ext cx="466725" cy="485775"/>
            </a:xfrm>
            <a:custGeom>
              <a:avLst/>
              <a:gdLst>
                <a:gd name="connsiteX0" fmla="*/ 476250 w 466725"/>
                <a:gd name="connsiteY0" fmla="*/ 243364 h 485775"/>
                <a:gd name="connsiteX1" fmla="*/ 476250 w 466725"/>
                <a:gd name="connsiteY1" fmla="*/ 235172 h 485775"/>
                <a:gd name="connsiteX2" fmla="*/ 238125 w 466725"/>
                <a:gd name="connsiteY2" fmla="*/ 0 h 485775"/>
                <a:gd name="connsiteX3" fmla="*/ 238125 w 466725"/>
                <a:gd name="connsiteY3" fmla="*/ 0 h 485775"/>
                <a:gd name="connsiteX4" fmla="*/ 0 w 466725"/>
                <a:gd name="connsiteY4" fmla="*/ 235172 h 485775"/>
                <a:gd name="connsiteX5" fmla="*/ 0 w 466725"/>
                <a:gd name="connsiteY5" fmla="*/ 243364 h 485775"/>
                <a:gd name="connsiteX6" fmla="*/ 16573 w 466725"/>
                <a:gd name="connsiteY6" fmla="*/ 325755 h 485775"/>
                <a:gd name="connsiteX7" fmla="*/ 57912 w 466725"/>
                <a:gd name="connsiteY7" fmla="*/ 393478 h 485775"/>
                <a:gd name="connsiteX8" fmla="*/ 113633 w 466725"/>
                <a:gd name="connsiteY8" fmla="*/ 483965 h 485775"/>
                <a:gd name="connsiteX9" fmla="*/ 130016 w 466725"/>
                <a:gd name="connsiteY9" fmla="*/ 494062 h 485775"/>
                <a:gd name="connsiteX10" fmla="*/ 346234 w 466725"/>
                <a:gd name="connsiteY10" fmla="*/ 494062 h 485775"/>
                <a:gd name="connsiteX11" fmla="*/ 362617 w 466725"/>
                <a:gd name="connsiteY11" fmla="*/ 483965 h 485775"/>
                <a:gd name="connsiteX12" fmla="*/ 418338 w 466725"/>
                <a:gd name="connsiteY12" fmla="*/ 393478 h 485775"/>
                <a:gd name="connsiteX13" fmla="*/ 459676 w 466725"/>
                <a:gd name="connsiteY13" fmla="*/ 325755 h 485775"/>
                <a:gd name="connsiteX14" fmla="*/ 476250 w 466725"/>
                <a:gd name="connsiteY14" fmla="*/ 243364 h 485775"/>
                <a:gd name="connsiteX15" fmla="*/ 421386 w 466725"/>
                <a:gd name="connsiteY15" fmla="*/ 242507 h 485775"/>
                <a:gd name="connsiteX16" fmla="*/ 408718 w 466725"/>
                <a:gd name="connsiteY16" fmla="*/ 306515 h 485775"/>
                <a:gd name="connsiteX17" fmla="*/ 377857 w 466725"/>
                <a:gd name="connsiteY17" fmla="*/ 356807 h 485775"/>
                <a:gd name="connsiteX18" fmla="*/ 323850 w 466725"/>
                <a:gd name="connsiteY18" fmla="*/ 438912 h 485775"/>
                <a:gd name="connsiteX19" fmla="*/ 152400 w 466725"/>
                <a:gd name="connsiteY19" fmla="*/ 438912 h 485775"/>
                <a:gd name="connsiteX20" fmla="*/ 98870 w 466725"/>
                <a:gd name="connsiteY20" fmla="*/ 356521 h 485775"/>
                <a:gd name="connsiteX21" fmla="*/ 68008 w 466725"/>
                <a:gd name="connsiteY21" fmla="*/ 306229 h 485775"/>
                <a:gd name="connsiteX22" fmla="*/ 54864 w 466725"/>
                <a:gd name="connsiteY22" fmla="*/ 242221 h 485775"/>
                <a:gd name="connsiteX23" fmla="*/ 54864 w 466725"/>
                <a:gd name="connsiteY23" fmla="*/ 235363 h 485775"/>
                <a:gd name="connsiteX24" fmla="*/ 237839 w 466725"/>
                <a:gd name="connsiteY24" fmla="*/ 54388 h 485775"/>
                <a:gd name="connsiteX25" fmla="*/ 237839 w 466725"/>
                <a:gd name="connsiteY25" fmla="*/ 54388 h 485775"/>
                <a:gd name="connsiteX26" fmla="*/ 420814 w 466725"/>
                <a:gd name="connsiteY26" fmla="*/ 235363 h 485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66725" h="485775">
                  <a:moveTo>
                    <a:pt x="476250" y="243364"/>
                  </a:moveTo>
                  <a:lnTo>
                    <a:pt x="476250" y="235172"/>
                  </a:lnTo>
                  <a:cubicBezTo>
                    <a:pt x="473823" y="105160"/>
                    <a:pt x="368157" y="804"/>
                    <a:pt x="238125" y="0"/>
                  </a:cubicBezTo>
                  <a:lnTo>
                    <a:pt x="238125" y="0"/>
                  </a:lnTo>
                  <a:cubicBezTo>
                    <a:pt x="108093" y="804"/>
                    <a:pt x="2427" y="105160"/>
                    <a:pt x="0" y="235172"/>
                  </a:cubicBezTo>
                  <a:lnTo>
                    <a:pt x="0" y="243364"/>
                  </a:lnTo>
                  <a:cubicBezTo>
                    <a:pt x="871" y="271562"/>
                    <a:pt x="6473" y="299414"/>
                    <a:pt x="16573" y="325755"/>
                  </a:cubicBezTo>
                  <a:cubicBezTo>
                    <a:pt x="26214" y="350609"/>
                    <a:pt x="40213" y="373543"/>
                    <a:pt x="57912" y="393478"/>
                  </a:cubicBezTo>
                  <a:cubicBezTo>
                    <a:pt x="79724" y="417195"/>
                    <a:pt x="103537" y="463391"/>
                    <a:pt x="113633" y="483965"/>
                  </a:cubicBezTo>
                  <a:cubicBezTo>
                    <a:pt x="116721" y="490180"/>
                    <a:pt x="123076" y="494096"/>
                    <a:pt x="130016" y="494062"/>
                  </a:cubicBezTo>
                  <a:lnTo>
                    <a:pt x="346234" y="494062"/>
                  </a:lnTo>
                  <a:cubicBezTo>
                    <a:pt x="353174" y="494096"/>
                    <a:pt x="359529" y="490180"/>
                    <a:pt x="362617" y="483965"/>
                  </a:cubicBezTo>
                  <a:cubicBezTo>
                    <a:pt x="372713" y="463391"/>
                    <a:pt x="396526" y="417290"/>
                    <a:pt x="418338" y="393478"/>
                  </a:cubicBezTo>
                  <a:cubicBezTo>
                    <a:pt x="436037" y="373543"/>
                    <a:pt x="450036" y="350609"/>
                    <a:pt x="459676" y="325755"/>
                  </a:cubicBezTo>
                  <a:cubicBezTo>
                    <a:pt x="469777" y="299414"/>
                    <a:pt x="475379" y="271562"/>
                    <a:pt x="476250" y="243364"/>
                  </a:cubicBezTo>
                  <a:close/>
                  <a:moveTo>
                    <a:pt x="421386" y="242507"/>
                  </a:moveTo>
                  <a:cubicBezTo>
                    <a:pt x="420709" y="264394"/>
                    <a:pt x="416429" y="286020"/>
                    <a:pt x="408718" y="306515"/>
                  </a:cubicBezTo>
                  <a:cubicBezTo>
                    <a:pt x="401485" y="324971"/>
                    <a:pt x="391037" y="341999"/>
                    <a:pt x="377857" y="356807"/>
                  </a:cubicBezTo>
                  <a:cubicBezTo>
                    <a:pt x="356714" y="381975"/>
                    <a:pt x="338588" y="409531"/>
                    <a:pt x="323850" y="438912"/>
                  </a:cubicBezTo>
                  <a:lnTo>
                    <a:pt x="152400" y="438912"/>
                  </a:lnTo>
                  <a:cubicBezTo>
                    <a:pt x="137831" y="409455"/>
                    <a:pt x="119864" y="381803"/>
                    <a:pt x="98870" y="356521"/>
                  </a:cubicBezTo>
                  <a:cubicBezTo>
                    <a:pt x="85690" y="341713"/>
                    <a:pt x="75241" y="324685"/>
                    <a:pt x="68008" y="306229"/>
                  </a:cubicBezTo>
                  <a:cubicBezTo>
                    <a:pt x="60135" y="285761"/>
                    <a:pt x="55694" y="264135"/>
                    <a:pt x="54864" y="242221"/>
                  </a:cubicBezTo>
                  <a:lnTo>
                    <a:pt x="54864" y="235363"/>
                  </a:lnTo>
                  <a:cubicBezTo>
                    <a:pt x="56570" y="135350"/>
                    <a:pt x="137813" y="54995"/>
                    <a:pt x="237839" y="54388"/>
                  </a:cubicBezTo>
                  <a:lnTo>
                    <a:pt x="237839" y="54388"/>
                  </a:lnTo>
                  <a:cubicBezTo>
                    <a:pt x="337865" y="54995"/>
                    <a:pt x="419109" y="135350"/>
                    <a:pt x="420814" y="2353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406C654-E3A6-4FD1-9ED1-2B2B56592281}"/>
                </a:ext>
              </a:extLst>
            </p:cNvPr>
            <p:cNvSpPr/>
            <p:nvPr/>
          </p:nvSpPr>
          <p:spPr>
            <a:xfrm>
              <a:off x="6070378" y="3009900"/>
              <a:ext cx="38100" cy="104775"/>
            </a:xfrm>
            <a:custGeom>
              <a:avLst/>
              <a:gdLst>
                <a:gd name="connsiteX0" fmla="*/ 19050 w 38100"/>
                <a:gd name="connsiteY0" fmla="*/ 104775 h 104775"/>
                <a:gd name="connsiteX1" fmla="*/ 38100 w 38100"/>
                <a:gd name="connsiteY1" fmla="*/ 85725 h 104775"/>
                <a:gd name="connsiteX2" fmla="*/ 38100 w 38100"/>
                <a:gd name="connsiteY2" fmla="*/ 19050 h 104775"/>
                <a:gd name="connsiteX3" fmla="*/ 19050 w 38100"/>
                <a:gd name="connsiteY3" fmla="*/ 0 h 104775"/>
                <a:gd name="connsiteX4" fmla="*/ 0 w 38100"/>
                <a:gd name="connsiteY4" fmla="*/ 19050 h 104775"/>
                <a:gd name="connsiteX5" fmla="*/ 0 w 38100"/>
                <a:gd name="connsiteY5" fmla="*/ 85725 h 104775"/>
                <a:gd name="connsiteX6" fmla="*/ 19050 w 38100"/>
                <a:gd name="connsiteY6" fmla="*/ 10477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00" h="104775">
                  <a:moveTo>
                    <a:pt x="19050" y="104775"/>
                  </a:moveTo>
                  <a:cubicBezTo>
                    <a:pt x="29571" y="104775"/>
                    <a:pt x="38100" y="96246"/>
                    <a:pt x="38100" y="85725"/>
                  </a:cubicBezTo>
                  <a:lnTo>
                    <a:pt x="38100" y="19050"/>
                  </a:lnTo>
                  <a:cubicBezTo>
                    <a:pt x="38100" y="8529"/>
                    <a:pt x="29571" y="0"/>
                    <a:pt x="19050" y="0"/>
                  </a:cubicBezTo>
                  <a:cubicBezTo>
                    <a:pt x="8529" y="0"/>
                    <a:pt x="0" y="8529"/>
                    <a:pt x="0" y="19050"/>
                  </a:cubicBezTo>
                  <a:lnTo>
                    <a:pt x="0" y="85725"/>
                  </a:lnTo>
                  <a:cubicBezTo>
                    <a:pt x="0" y="96246"/>
                    <a:pt x="8529" y="104775"/>
                    <a:pt x="19050" y="1047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7170CFE-3791-4BF8-A7C6-5093A6767897}"/>
                </a:ext>
              </a:extLst>
            </p:cNvPr>
            <p:cNvSpPr/>
            <p:nvPr/>
          </p:nvSpPr>
          <p:spPr>
            <a:xfrm>
              <a:off x="5811295" y="3119289"/>
              <a:ext cx="76200" cy="76200"/>
            </a:xfrm>
            <a:custGeom>
              <a:avLst/>
              <a:gdLst>
                <a:gd name="connsiteX0" fmla="*/ 52105 w 76200"/>
                <a:gd name="connsiteY0" fmla="*/ 79111 h 76200"/>
                <a:gd name="connsiteX1" fmla="*/ 78965 w 76200"/>
                <a:gd name="connsiteY1" fmla="*/ 79111 h 76200"/>
                <a:gd name="connsiteX2" fmla="*/ 78965 w 76200"/>
                <a:gd name="connsiteY2" fmla="*/ 52250 h 76200"/>
                <a:gd name="connsiteX3" fmla="*/ 31817 w 76200"/>
                <a:gd name="connsiteY3" fmla="*/ 4911 h 76200"/>
                <a:gd name="connsiteX4" fmla="*/ 4910 w 76200"/>
                <a:gd name="connsiteY4" fmla="*/ 6283 h 76200"/>
                <a:gd name="connsiteX5" fmla="*/ 4956 w 76200"/>
                <a:gd name="connsiteY5" fmla="*/ 31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200" h="76200">
                  <a:moveTo>
                    <a:pt x="52105" y="79111"/>
                  </a:moveTo>
                  <a:cubicBezTo>
                    <a:pt x="59535" y="86496"/>
                    <a:pt x="71535" y="86496"/>
                    <a:pt x="78965" y="79111"/>
                  </a:cubicBezTo>
                  <a:cubicBezTo>
                    <a:pt x="86351" y="71680"/>
                    <a:pt x="86351" y="59680"/>
                    <a:pt x="78965" y="52250"/>
                  </a:cubicBezTo>
                  <a:lnTo>
                    <a:pt x="31817" y="4911"/>
                  </a:lnTo>
                  <a:cubicBezTo>
                    <a:pt x="24008" y="-2140"/>
                    <a:pt x="11962" y="-1525"/>
                    <a:pt x="4910" y="6283"/>
                  </a:cubicBezTo>
                  <a:cubicBezTo>
                    <a:pt x="-1654" y="13555"/>
                    <a:pt x="-1634" y="24619"/>
                    <a:pt x="4956" y="3186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9CB37E53-EC7A-4054-B298-62217D300861}"/>
                </a:ext>
              </a:extLst>
            </p:cNvPr>
            <p:cNvSpPr/>
            <p:nvPr/>
          </p:nvSpPr>
          <p:spPr>
            <a:xfrm>
              <a:off x="6282866" y="3124232"/>
              <a:ext cx="76200" cy="76200"/>
            </a:xfrm>
            <a:custGeom>
              <a:avLst/>
              <a:gdLst>
                <a:gd name="connsiteX0" fmla="*/ 19446 w 76200"/>
                <a:gd name="connsiteY0" fmla="*/ 83407 h 76200"/>
                <a:gd name="connsiteX1" fmla="*/ 32971 w 76200"/>
                <a:gd name="connsiteY1" fmla="*/ 77787 h 76200"/>
                <a:gd name="connsiteX2" fmla="*/ 80025 w 76200"/>
                <a:gd name="connsiteY2" fmla="*/ 30162 h 76200"/>
                <a:gd name="connsiteX3" fmla="*/ 75664 w 76200"/>
                <a:gd name="connsiteY3" fmla="*/ 3577 h 76200"/>
                <a:gd name="connsiteX4" fmla="*/ 53164 w 76200"/>
                <a:gd name="connsiteY4" fmla="*/ 3778 h 76200"/>
                <a:gd name="connsiteX5" fmla="*/ 5539 w 76200"/>
                <a:gd name="connsiteY5" fmla="*/ 51403 h 76200"/>
                <a:gd name="connsiteX6" fmla="*/ 5539 w 76200"/>
                <a:gd name="connsiteY6" fmla="*/ 78264 h 76200"/>
                <a:gd name="connsiteX7" fmla="*/ 19446 w 76200"/>
                <a:gd name="connsiteY7" fmla="*/ 8340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00" h="76200">
                  <a:moveTo>
                    <a:pt x="19446" y="83407"/>
                  </a:moveTo>
                  <a:cubicBezTo>
                    <a:pt x="24523" y="83411"/>
                    <a:pt x="29392" y="81388"/>
                    <a:pt x="32971" y="77787"/>
                  </a:cubicBezTo>
                  <a:lnTo>
                    <a:pt x="80025" y="30162"/>
                  </a:lnTo>
                  <a:cubicBezTo>
                    <a:pt x="86162" y="21617"/>
                    <a:pt x="84210" y="9714"/>
                    <a:pt x="75664" y="3577"/>
                  </a:cubicBezTo>
                  <a:cubicBezTo>
                    <a:pt x="68922" y="-1265"/>
                    <a:pt x="59819" y="-1184"/>
                    <a:pt x="53164" y="3778"/>
                  </a:cubicBezTo>
                  <a:lnTo>
                    <a:pt x="5539" y="51403"/>
                  </a:lnTo>
                  <a:cubicBezTo>
                    <a:pt x="-1846" y="58834"/>
                    <a:pt x="-1846" y="70833"/>
                    <a:pt x="5539" y="78264"/>
                  </a:cubicBezTo>
                  <a:cubicBezTo>
                    <a:pt x="9290" y="81786"/>
                    <a:pt x="14306" y="83641"/>
                    <a:pt x="19446" y="834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7AA8BBE9-83AC-439A-BD9D-5850BB218B29}"/>
                </a:ext>
              </a:extLst>
            </p:cNvPr>
            <p:cNvSpPr/>
            <p:nvPr/>
          </p:nvSpPr>
          <p:spPr>
            <a:xfrm>
              <a:off x="5707856" y="3367088"/>
              <a:ext cx="104775" cy="38100"/>
            </a:xfrm>
            <a:custGeom>
              <a:avLst/>
              <a:gdLst>
                <a:gd name="connsiteX0" fmla="*/ 85725 w 104775"/>
                <a:gd name="connsiteY0" fmla="*/ 0 h 38100"/>
                <a:gd name="connsiteX1" fmla="*/ 19050 w 104775"/>
                <a:gd name="connsiteY1" fmla="*/ 0 h 38100"/>
                <a:gd name="connsiteX2" fmla="*/ 0 w 104775"/>
                <a:gd name="connsiteY2" fmla="*/ 19050 h 38100"/>
                <a:gd name="connsiteX3" fmla="*/ 19050 w 104775"/>
                <a:gd name="connsiteY3" fmla="*/ 38100 h 38100"/>
                <a:gd name="connsiteX4" fmla="*/ 85725 w 104775"/>
                <a:gd name="connsiteY4" fmla="*/ 38100 h 38100"/>
                <a:gd name="connsiteX5" fmla="*/ 104775 w 104775"/>
                <a:gd name="connsiteY5" fmla="*/ 19050 h 38100"/>
                <a:gd name="connsiteX6" fmla="*/ 85725 w 104775"/>
                <a:gd name="connsiteY6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775" h="38100">
                  <a:moveTo>
                    <a:pt x="85725" y="0"/>
                  </a:moveTo>
                  <a:lnTo>
                    <a:pt x="19050" y="0"/>
                  </a:lnTo>
                  <a:cubicBezTo>
                    <a:pt x="8529" y="0"/>
                    <a:pt x="0" y="8529"/>
                    <a:pt x="0" y="19050"/>
                  </a:cubicBezTo>
                  <a:cubicBezTo>
                    <a:pt x="0" y="29571"/>
                    <a:pt x="8529" y="38100"/>
                    <a:pt x="19050" y="38100"/>
                  </a:cubicBezTo>
                  <a:lnTo>
                    <a:pt x="85725" y="38100"/>
                  </a:lnTo>
                  <a:cubicBezTo>
                    <a:pt x="96246" y="38100"/>
                    <a:pt x="104775" y="29571"/>
                    <a:pt x="104775" y="19050"/>
                  </a:cubicBezTo>
                  <a:cubicBezTo>
                    <a:pt x="104775" y="8529"/>
                    <a:pt x="96246" y="0"/>
                    <a:pt x="8572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FE6A1E7-9C53-45A6-9AE1-DD1060D4A6A3}"/>
                </a:ext>
              </a:extLst>
            </p:cNvPr>
            <p:cNvSpPr/>
            <p:nvPr/>
          </p:nvSpPr>
          <p:spPr>
            <a:xfrm>
              <a:off x="5809591" y="3568628"/>
              <a:ext cx="76200" cy="85725"/>
            </a:xfrm>
            <a:custGeom>
              <a:avLst/>
              <a:gdLst>
                <a:gd name="connsiteX0" fmla="*/ 53808 w 76200"/>
                <a:gd name="connsiteY0" fmla="*/ 4581 h 85725"/>
                <a:gd name="connsiteX1" fmla="*/ 6659 w 76200"/>
                <a:gd name="connsiteY1" fmla="*/ 52206 h 85725"/>
                <a:gd name="connsiteX2" fmla="*/ 4581 w 76200"/>
                <a:gd name="connsiteY2" fmla="*/ 79066 h 85725"/>
                <a:gd name="connsiteX3" fmla="*/ 31442 w 76200"/>
                <a:gd name="connsiteY3" fmla="*/ 81144 h 85725"/>
                <a:gd name="connsiteX4" fmla="*/ 33520 w 76200"/>
                <a:gd name="connsiteY4" fmla="*/ 79066 h 85725"/>
                <a:gd name="connsiteX5" fmla="*/ 80669 w 76200"/>
                <a:gd name="connsiteY5" fmla="*/ 31441 h 85725"/>
                <a:gd name="connsiteX6" fmla="*/ 78590 w 76200"/>
                <a:gd name="connsiteY6" fmla="*/ 4581 h 85725"/>
                <a:gd name="connsiteX7" fmla="*/ 53808 w 76200"/>
                <a:gd name="connsiteY7" fmla="*/ 458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00" h="85725">
                  <a:moveTo>
                    <a:pt x="53808" y="4581"/>
                  </a:moveTo>
                  <a:lnTo>
                    <a:pt x="6659" y="52206"/>
                  </a:lnTo>
                  <a:cubicBezTo>
                    <a:pt x="-1332" y="59049"/>
                    <a:pt x="-2263" y="71075"/>
                    <a:pt x="4581" y="79066"/>
                  </a:cubicBezTo>
                  <a:cubicBezTo>
                    <a:pt x="11425" y="87058"/>
                    <a:pt x="23451" y="87987"/>
                    <a:pt x="31442" y="81144"/>
                  </a:cubicBezTo>
                  <a:cubicBezTo>
                    <a:pt x="32187" y="80506"/>
                    <a:pt x="32882" y="79811"/>
                    <a:pt x="33520" y="79066"/>
                  </a:cubicBezTo>
                  <a:lnTo>
                    <a:pt x="80669" y="31441"/>
                  </a:lnTo>
                  <a:cubicBezTo>
                    <a:pt x="87512" y="23450"/>
                    <a:pt x="86582" y="11424"/>
                    <a:pt x="78590" y="4581"/>
                  </a:cubicBezTo>
                  <a:cubicBezTo>
                    <a:pt x="71459" y="-1527"/>
                    <a:pt x="60941" y="-1527"/>
                    <a:pt x="53808" y="45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0D928B8-8C0E-4FA5-B7DF-AA2806193249}"/>
                </a:ext>
              </a:extLst>
            </p:cNvPr>
            <p:cNvSpPr/>
            <p:nvPr/>
          </p:nvSpPr>
          <p:spPr>
            <a:xfrm>
              <a:off x="6282648" y="3563306"/>
              <a:ext cx="85725" cy="85725"/>
            </a:xfrm>
            <a:custGeom>
              <a:avLst/>
              <a:gdLst>
                <a:gd name="connsiteX0" fmla="*/ 33190 w 85725"/>
                <a:gd name="connsiteY0" fmla="*/ 6283 h 85725"/>
                <a:gd name="connsiteX1" fmla="*/ 6283 w 85725"/>
                <a:gd name="connsiteY1" fmla="*/ 4911 h 85725"/>
                <a:gd name="connsiteX2" fmla="*/ 4911 w 85725"/>
                <a:gd name="connsiteY2" fmla="*/ 31817 h 85725"/>
                <a:gd name="connsiteX3" fmla="*/ 6234 w 85725"/>
                <a:gd name="connsiteY3" fmla="*/ 33144 h 85725"/>
                <a:gd name="connsiteX4" fmla="*/ 53859 w 85725"/>
                <a:gd name="connsiteY4" fmla="*/ 80769 h 85725"/>
                <a:gd name="connsiteX5" fmla="*/ 80689 w 85725"/>
                <a:gd name="connsiteY5" fmla="*/ 83213 h 85725"/>
                <a:gd name="connsiteX6" fmla="*/ 83133 w 85725"/>
                <a:gd name="connsiteY6" fmla="*/ 56384 h 85725"/>
                <a:gd name="connsiteX7" fmla="*/ 80052 w 85725"/>
                <a:gd name="connsiteY7" fmla="*/ 5343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25" h="85725">
                  <a:moveTo>
                    <a:pt x="33190" y="6283"/>
                  </a:moveTo>
                  <a:cubicBezTo>
                    <a:pt x="26139" y="-1525"/>
                    <a:pt x="14093" y="-2140"/>
                    <a:pt x="6283" y="4911"/>
                  </a:cubicBezTo>
                  <a:cubicBezTo>
                    <a:pt x="-1525" y="11961"/>
                    <a:pt x="-2140" y="24007"/>
                    <a:pt x="4911" y="31817"/>
                  </a:cubicBezTo>
                  <a:cubicBezTo>
                    <a:pt x="5330" y="32280"/>
                    <a:pt x="5772" y="32724"/>
                    <a:pt x="6234" y="33144"/>
                  </a:cubicBezTo>
                  <a:lnTo>
                    <a:pt x="53859" y="80769"/>
                  </a:lnTo>
                  <a:cubicBezTo>
                    <a:pt x="60593" y="88853"/>
                    <a:pt x="72605" y="89947"/>
                    <a:pt x="80689" y="83213"/>
                  </a:cubicBezTo>
                  <a:cubicBezTo>
                    <a:pt x="88773" y="76480"/>
                    <a:pt x="89866" y="64468"/>
                    <a:pt x="83133" y="56384"/>
                  </a:cubicBezTo>
                  <a:cubicBezTo>
                    <a:pt x="82219" y="55288"/>
                    <a:pt x="81187" y="54298"/>
                    <a:pt x="80052" y="534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B5260F6-122E-4EA3-8E10-9FD9307C2BB5}"/>
                </a:ext>
              </a:extLst>
            </p:cNvPr>
            <p:cNvSpPr/>
            <p:nvPr/>
          </p:nvSpPr>
          <p:spPr>
            <a:xfrm>
              <a:off x="6362700" y="3366421"/>
              <a:ext cx="104775" cy="38100"/>
            </a:xfrm>
            <a:custGeom>
              <a:avLst/>
              <a:gdLst>
                <a:gd name="connsiteX0" fmla="*/ 85725 w 104775"/>
                <a:gd name="connsiteY0" fmla="*/ 0 h 38100"/>
                <a:gd name="connsiteX1" fmla="*/ 19050 w 104775"/>
                <a:gd name="connsiteY1" fmla="*/ 0 h 38100"/>
                <a:gd name="connsiteX2" fmla="*/ 0 w 104775"/>
                <a:gd name="connsiteY2" fmla="*/ 19050 h 38100"/>
                <a:gd name="connsiteX3" fmla="*/ 19050 w 104775"/>
                <a:gd name="connsiteY3" fmla="*/ 38100 h 38100"/>
                <a:gd name="connsiteX4" fmla="*/ 85725 w 104775"/>
                <a:gd name="connsiteY4" fmla="*/ 38100 h 38100"/>
                <a:gd name="connsiteX5" fmla="*/ 104775 w 104775"/>
                <a:gd name="connsiteY5" fmla="*/ 19050 h 38100"/>
                <a:gd name="connsiteX6" fmla="*/ 85725 w 104775"/>
                <a:gd name="connsiteY6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775" h="38100">
                  <a:moveTo>
                    <a:pt x="85725" y="0"/>
                  </a:moveTo>
                  <a:lnTo>
                    <a:pt x="19050" y="0"/>
                  </a:lnTo>
                  <a:cubicBezTo>
                    <a:pt x="8529" y="0"/>
                    <a:pt x="0" y="8529"/>
                    <a:pt x="0" y="19050"/>
                  </a:cubicBezTo>
                  <a:cubicBezTo>
                    <a:pt x="0" y="29571"/>
                    <a:pt x="8529" y="38100"/>
                    <a:pt x="19050" y="38100"/>
                  </a:cubicBezTo>
                  <a:lnTo>
                    <a:pt x="85725" y="38100"/>
                  </a:lnTo>
                  <a:cubicBezTo>
                    <a:pt x="96246" y="38100"/>
                    <a:pt x="104775" y="29571"/>
                    <a:pt x="104775" y="19050"/>
                  </a:cubicBezTo>
                  <a:cubicBezTo>
                    <a:pt x="104775" y="8529"/>
                    <a:pt x="96246" y="0"/>
                    <a:pt x="8572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6AC2F408-3845-492D-8CFD-954EC3FC7921}"/>
              </a:ext>
            </a:extLst>
          </p:cNvPr>
          <p:cNvSpPr txBox="1"/>
          <p:nvPr/>
        </p:nvSpPr>
        <p:spPr>
          <a:xfrm>
            <a:off x="463002" y="205568"/>
            <a:ext cx="2261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Inter" panose="020B0502030000000004" pitchFamily="34" charset="0"/>
                <a:ea typeface="Inter" panose="020B0502030000000004" pitchFamily="34" charset="0"/>
                <a:cs typeface="Open Sans" panose="020B0606030504020204" pitchFamily="34" charset="0"/>
              </a:rPr>
              <a:t>AYB Competition</a:t>
            </a:r>
            <a:endParaRPr lang="en-ID" b="1" dirty="0">
              <a:latin typeface="Inter" panose="020B0502030000000004" pitchFamily="34" charset="0"/>
              <a:ea typeface="Inter" panose="020B0502030000000004" pitchFamily="34" charset="0"/>
              <a:cs typeface="Open Sans" panose="020B0606030504020204" pitchFamily="34" charset="0"/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6E151011-5AC7-4066-80AB-04C5D4E18A6D}"/>
              </a:ext>
            </a:extLst>
          </p:cNvPr>
          <p:cNvGrpSpPr/>
          <p:nvPr/>
        </p:nvGrpSpPr>
        <p:grpSpPr>
          <a:xfrm>
            <a:off x="5640622" y="6259463"/>
            <a:ext cx="910756" cy="148828"/>
            <a:chOff x="5200650" y="6380560"/>
            <a:chExt cx="1056480" cy="172640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EEC3CDE5-8F86-4E5F-B736-A29D54BBE19B}"/>
                </a:ext>
              </a:extLst>
            </p:cNvPr>
            <p:cNvSpPr/>
            <p:nvPr/>
          </p:nvSpPr>
          <p:spPr>
            <a:xfrm>
              <a:off x="5200650" y="6382544"/>
              <a:ext cx="170656" cy="1706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6234EF5F-20D6-43AE-8C16-299AB58C2D9D}"/>
                </a:ext>
              </a:extLst>
            </p:cNvPr>
            <p:cNvSpPr/>
            <p:nvPr/>
          </p:nvSpPr>
          <p:spPr>
            <a:xfrm>
              <a:off x="5643562" y="6382544"/>
              <a:ext cx="170656" cy="1706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59CEEB1A-AD36-4F33-90EF-60136FD0F29F}"/>
                </a:ext>
              </a:extLst>
            </p:cNvPr>
            <p:cNvSpPr/>
            <p:nvPr/>
          </p:nvSpPr>
          <p:spPr>
            <a:xfrm>
              <a:off x="6086474" y="6380560"/>
              <a:ext cx="170656" cy="1706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</p:grpSp>
      <p:pic>
        <p:nvPicPr>
          <p:cNvPr id="48" name="Picture 47" descr="A person holding a magnet">
            <a:extLst>
              <a:ext uri="{FF2B5EF4-FFF2-40B4-BE49-F238E27FC236}">
                <a16:creationId xmlns:a16="http://schemas.microsoft.com/office/drawing/2014/main" id="{A8915F33-EE35-F874-45BA-AC40713348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06847" y="1647171"/>
            <a:ext cx="3994816" cy="3721097"/>
          </a:xfrm>
          <a:prstGeom prst="rect">
            <a:avLst/>
          </a:prstGeom>
        </p:spPr>
      </p:pic>
      <p:pic>
        <p:nvPicPr>
          <p:cNvPr id="51" name="Picture 50" descr="A blue and orange logo">
            <a:extLst>
              <a:ext uri="{FF2B5EF4-FFF2-40B4-BE49-F238E27FC236}">
                <a16:creationId xmlns:a16="http://schemas.microsoft.com/office/drawing/2014/main" id="{F070147E-BF0E-393C-6941-DCEB0BB496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7669" y="6106735"/>
            <a:ext cx="1440406" cy="485293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31C56E33-A145-4BA1-E6DF-F9F74C831339}"/>
              </a:ext>
            </a:extLst>
          </p:cNvPr>
          <p:cNvSpPr txBox="1"/>
          <p:nvPr/>
        </p:nvSpPr>
        <p:spPr>
          <a:xfrm>
            <a:off x="10961511" y="6026217"/>
            <a:ext cx="11091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MAIN</a:t>
            </a:r>
            <a:br>
              <a:rPr lang="en-US" dirty="0"/>
            </a:br>
            <a:r>
              <a:rPr lang="en-US" dirty="0"/>
              <a:t>PARTNER</a:t>
            </a:r>
          </a:p>
        </p:txBody>
      </p:sp>
    </p:spTree>
    <p:extLst>
      <p:ext uri="{BB962C8B-B14F-4D97-AF65-F5344CB8AC3E}">
        <p14:creationId xmlns:p14="http://schemas.microsoft.com/office/powerpoint/2010/main" val="11834264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67F7FC65-D3DA-459F-8D69-0CD0CE3FC9CB}"/>
              </a:ext>
            </a:extLst>
          </p:cNvPr>
          <p:cNvSpPr/>
          <p:nvPr/>
        </p:nvSpPr>
        <p:spPr>
          <a:xfrm>
            <a:off x="1781043" y="3911000"/>
            <a:ext cx="554400" cy="5544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9824E9">
                  <a:alpha val="20000"/>
                </a:srgbClr>
              </a:gs>
              <a:gs pos="100000">
                <a:srgbClr val="7A25FE">
                  <a:alpha val="20000"/>
                </a:srgbClr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0AAE12A-0410-413F-B103-44FE9609F6AE}"/>
              </a:ext>
            </a:extLst>
          </p:cNvPr>
          <p:cNvSpPr/>
          <p:nvPr/>
        </p:nvSpPr>
        <p:spPr>
          <a:xfrm>
            <a:off x="1846964" y="3976922"/>
            <a:ext cx="422558" cy="422556"/>
          </a:xfrm>
          <a:prstGeom prst="ellipse">
            <a:avLst/>
          </a:prstGeom>
          <a:gradFill>
            <a:gsLst>
              <a:gs pos="0">
                <a:srgbClr val="9824E9"/>
              </a:gs>
              <a:gs pos="100000">
                <a:srgbClr val="7A25FE"/>
              </a:gs>
            </a:gsLst>
            <a:lin ang="5400000" scaled="1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EB95EA4D-4D59-4E5A-AABD-82AFA4DB6FA8}"/>
              </a:ext>
            </a:extLst>
          </p:cNvPr>
          <p:cNvGrpSpPr/>
          <p:nvPr/>
        </p:nvGrpSpPr>
        <p:grpSpPr>
          <a:xfrm>
            <a:off x="1955949" y="4084415"/>
            <a:ext cx="204588" cy="207571"/>
            <a:chOff x="3547264" y="4934695"/>
            <a:chExt cx="204588" cy="207571"/>
          </a:xfrm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BC71DAA6-1BEB-47C6-B88F-936F669A8DFD}"/>
                </a:ext>
              </a:extLst>
            </p:cNvPr>
            <p:cNvSpPr/>
            <p:nvPr/>
          </p:nvSpPr>
          <p:spPr>
            <a:xfrm>
              <a:off x="3579829" y="4934695"/>
              <a:ext cx="163077" cy="177903"/>
            </a:xfrm>
            <a:custGeom>
              <a:avLst/>
              <a:gdLst>
                <a:gd name="connsiteX0" fmla="*/ 524033 w 523875"/>
                <a:gd name="connsiteY0" fmla="*/ 66730 h 571500"/>
                <a:gd name="connsiteX1" fmla="*/ 457414 w 523875"/>
                <a:gd name="connsiteY1" fmla="*/ 0 h 571500"/>
                <a:gd name="connsiteX2" fmla="*/ 390683 w 523875"/>
                <a:gd name="connsiteY2" fmla="*/ 66620 h 571500"/>
                <a:gd name="connsiteX3" fmla="*/ 420973 w 523875"/>
                <a:gd name="connsiteY3" fmla="*/ 122547 h 571500"/>
                <a:gd name="connsiteX4" fmla="*/ 371633 w 523875"/>
                <a:gd name="connsiteY4" fmla="*/ 266755 h 571500"/>
                <a:gd name="connsiteX5" fmla="*/ 371633 w 523875"/>
                <a:gd name="connsiteY5" fmla="*/ 266755 h 571500"/>
                <a:gd name="connsiteX6" fmla="*/ 333533 w 523875"/>
                <a:gd name="connsiteY6" fmla="*/ 278662 h 571500"/>
                <a:gd name="connsiteX7" fmla="*/ 234092 w 523875"/>
                <a:gd name="connsiteY7" fmla="*/ 204081 h 571500"/>
                <a:gd name="connsiteX8" fmla="*/ 194632 w 523875"/>
                <a:gd name="connsiteY8" fmla="*/ 118442 h 571500"/>
                <a:gd name="connsiteX9" fmla="*/ 108994 w 523875"/>
                <a:gd name="connsiteY9" fmla="*/ 157902 h 571500"/>
                <a:gd name="connsiteX10" fmla="*/ 134270 w 523875"/>
                <a:gd name="connsiteY10" fmla="*/ 236275 h 571500"/>
                <a:gd name="connsiteX11" fmla="*/ 70739 w 523875"/>
                <a:gd name="connsiteY11" fmla="*/ 438205 h 571500"/>
                <a:gd name="connsiteX12" fmla="*/ 66833 w 523875"/>
                <a:gd name="connsiteY12" fmla="*/ 438205 h 571500"/>
                <a:gd name="connsiteX13" fmla="*/ 0 w 523875"/>
                <a:gd name="connsiteY13" fmla="*/ 504721 h 571500"/>
                <a:gd name="connsiteX14" fmla="*/ 66516 w 523875"/>
                <a:gd name="connsiteY14" fmla="*/ 571555 h 571500"/>
                <a:gd name="connsiteX15" fmla="*/ 133349 w 523875"/>
                <a:gd name="connsiteY15" fmla="*/ 505038 h 571500"/>
                <a:gd name="connsiteX16" fmla="*/ 106553 w 523875"/>
                <a:gd name="connsiteY16" fmla="*/ 451445 h 571500"/>
                <a:gd name="connsiteX17" fmla="*/ 170656 w 523875"/>
                <a:gd name="connsiteY17" fmla="*/ 247705 h 571500"/>
                <a:gd name="connsiteX18" fmla="*/ 171608 w 523875"/>
                <a:gd name="connsiteY18" fmla="*/ 247705 h 571500"/>
                <a:gd name="connsiteX19" fmla="*/ 211232 w 523875"/>
                <a:gd name="connsiteY19" fmla="*/ 234561 h 571500"/>
                <a:gd name="connsiteX20" fmla="*/ 309816 w 523875"/>
                <a:gd name="connsiteY20" fmla="*/ 308380 h 571500"/>
                <a:gd name="connsiteX21" fmla="*/ 304958 w 523875"/>
                <a:gd name="connsiteY21" fmla="*/ 333430 h 571500"/>
                <a:gd name="connsiteX22" fmla="*/ 371608 w 523875"/>
                <a:gd name="connsiteY22" fmla="*/ 400131 h 571500"/>
                <a:gd name="connsiteX23" fmla="*/ 438308 w 523875"/>
                <a:gd name="connsiteY23" fmla="*/ 333483 h 571500"/>
                <a:gd name="connsiteX24" fmla="*/ 408209 w 523875"/>
                <a:gd name="connsiteY24" fmla="*/ 277709 h 571500"/>
                <a:gd name="connsiteX25" fmla="*/ 457358 w 523875"/>
                <a:gd name="connsiteY25" fmla="*/ 133405 h 571500"/>
                <a:gd name="connsiteX26" fmla="*/ 524033 w 523875"/>
                <a:gd name="connsiteY26" fmla="*/ 66730 h 57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23875" h="571500">
                  <a:moveTo>
                    <a:pt x="524033" y="66730"/>
                  </a:moveTo>
                  <a:cubicBezTo>
                    <a:pt x="524064" y="29907"/>
                    <a:pt x="494237" y="31"/>
                    <a:pt x="457414" y="0"/>
                  </a:cubicBezTo>
                  <a:cubicBezTo>
                    <a:pt x="420590" y="-30"/>
                    <a:pt x="390714" y="29796"/>
                    <a:pt x="390683" y="66620"/>
                  </a:cubicBezTo>
                  <a:cubicBezTo>
                    <a:pt x="390664" y="89186"/>
                    <a:pt x="402062" y="110232"/>
                    <a:pt x="420973" y="122547"/>
                  </a:cubicBezTo>
                  <a:lnTo>
                    <a:pt x="371633" y="266755"/>
                  </a:lnTo>
                  <a:lnTo>
                    <a:pt x="371633" y="266755"/>
                  </a:lnTo>
                  <a:cubicBezTo>
                    <a:pt x="358015" y="266740"/>
                    <a:pt x="344719" y="270895"/>
                    <a:pt x="333533" y="278662"/>
                  </a:cubicBezTo>
                  <a:lnTo>
                    <a:pt x="234092" y="204081"/>
                  </a:lnTo>
                  <a:cubicBezTo>
                    <a:pt x="246844" y="169536"/>
                    <a:pt x="229177" y="131194"/>
                    <a:pt x="194632" y="118442"/>
                  </a:cubicBezTo>
                  <a:cubicBezTo>
                    <a:pt x="160087" y="105690"/>
                    <a:pt x="121745" y="123356"/>
                    <a:pt x="108994" y="157902"/>
                  </a:cubicBezTo>
                  <a:cubicBezTo>
                    <a:pt x="98352" y="186730"/>
                    <a:pt x="108791" y="219097"/>
                    <a:pt x="134270" y="236275"/>
                  </a:cubicBezTo>
                  <a:lnTo>
                    <a:pt x="70739" y="438205"/>
                  </a:lnTo>
                  <a:lnTo>
                    <a:pt x="66833" y="438205"/>
                  </a:lnTo>
                  <a:cubicBezTo>
                    <a:pt x="30010" y="438118"/>
                    <a:pt x="88" y="467898"/>
                    <a:pt x="0" y="504721"/>
                  </a:cubicBezTo>
                  <a:cubicBezTo>
                    <a:pt x="-87" y="541545"/>
                    <a:pt x="29692" y="571468"/>
                    <a:pt x="66516" y="571555"/>
                  </a:cubicBezTo>
                  <a:cubicBezTo>
                    <a:pt x="103340" y="571643"/>
                    <a:pt x="133262" y="541862"/>
                    <a:pt x="133349" y="505038"/>
                  </a:cubicBezTo>
                  <a:cubicBezTo>
                    <a:pt x="133400" y="483941"/>
                    <a:pt x="123461" y="464064"/>
                    <a:pt x="106553" y="451445"/>
                  </a:cubicBezTo>
                  <a:lnTo>
                    <a:pt x="170656" y="247705"/>
                  </a:lnTo>
                  <a:lnTo>
                    <a:pt x="171608" y="247705"/>
                  </a:lnTo>
                  <a:cubicBezTo>
                    <a:pt x="185882" y="247679"/>
                    <a:pt x="199772" y="243071"/>
                    <a:pt x="211232" y="234561"/>
                  </a:cubicBezTo>
                  <a:lnTo>
                    <a:pt x="309816" y="308380"/>
                  </a:lnTo>
                  <a:cubicBezTo>
                    <a:pt x="306644" y="316352"/>
                    <a:pt x="304996" y="324849"/>
                    <a:pt x="304958" y="333430"/>
                  </a:cubicBezTo>
                  <a:cubicBezTo>
                    <a:pt x="304944" y="370254"/>
                    <a:pt x="334784" y="400117"/>
                    <a:pt x="371608" y="400131"/>
                  </a:cubicBezTo>
                  <a:cubicBezTo>
                    <a:pt x="408431" y="400145"/>
                    <a:pt x="438294" y="370305"/>
                    <a:pt x="438308" y="333483"/>
                  </a:cubicBezTo>
                  <a:cubicBezTo>
                    <a:pt x="438317" y="311007"/>
                    <a:pt x="427001" y="290038"/>
                    <a:pt x="408209" y="277709"/>
                  </a:cubicBezTo>
                  <a:lnTo>
                    <a:pt x="457358" y="133405"/>
                  </a:lnTo>
                  <a:cubicBezTo>
                    <a:pt x="494182" y="133405"/>
                    <a:pt x="524033" y="103554"/>
                    <a:pt x="524033" y="66730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FC162748-5A71-485F-993C-20024FFDF5C4}"/>
                </a:ext>
              </a:extLst>
            </p:cNvPr>
            <p:cNvSpPr/>
            <p:nvPr/>
          </p:nvSpPr>
          <p:spPr>
            <a:xfrm>
              <a:off x="3547264" y="4934713"/>
              <a:ext cx="204588" cy="207553"/>
            </a:xfrm>
            <a:custGeom>
              <a:avLst/>
              <a:gdLst>
                <a:gd name="connsiteX0" fmla="*/ 57150 w 657225"/>
                <a:gd name="connsiteY0" fmla="*/ 0 h 666750"/>
                <a:gd name="connsiteX1" fmla="*/ 0 w 657225"/>
                <a:gd name="connsiteY1" fmla="*/ 0 h 666750"/>
                <a:gd name="connsiteX2" fmla="*/ 0 w 657225"/>
                <a:gd name="connsiteY2" fmla="*/ 666750 h 666750"/>
                <a:gd name="connsiteX3" fmla="*/ 657225 w 657225"/>
                <a:gd name="connsiteY3" fmla="*/ 666750 h 666750"/>
                <a:gd name="connsiteX4" fmla="*/ 657225 w 657225"/>
                <a:gd name="connsiteY4" fmla="*/ 609600 h 666750"/>
                <a:gd name="connsiteX5" fmla="*/ 57150 w 657225"/>
                <a:gd name="connsiteY5" fmla="*/ 609600 h 666750"/>
                <a:gd name="connsiteX6" fmla="*/ 57150 w 657225"/>
                <a:gd name="connsiteY6" fmla="*/ 0 h 666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7225" h="666750">
                  <a:moveTo>
                    <a:pt x="57150" y="0"/>
                  </a:moveTo>
                  <a:lnTo>
                    <a:pt x="0" y="0"/>
                  </a:lnTo>
                  <a:lnTo>
                    <a:pt x="0" y="666750"/>
                  </a:lnTo>
                  <a:lnTo>
                    <a:pt x="657225" y="666750"/>
                  </a:lnTo>
                  <a:lnTo>
                    <a:pt x="657225" y="609600"/>
                  </a:lnTo>
                  <a:lnTo>
                    <a:pt x="57150" y="609600"/>
                  </a:lnTo>
                  <a:lnTo>
                    <a:pt x="57150" y="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130283E3-FE1E-496E-B051-2F0E7B144DAA}"/>
              </a:ext>
            </a:extLst>
          </p:cNvPr>
          <p:cNvSpPr txBox="1"/>
          <p:nvPr/>
        </p:nvSpPr>
        <p:spPr>
          <a:xfrm>
            <a:off x="0" y="4320688"/>
            <a:ext cx="6235692" cy="21720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400" b="1" dirty="0"/>
              <a:t>Why it's good: </a:t>
            </a:r>
            <a:r>
              <a:rPr lang="en-US" sz="1400" dirty="0"/>
              <a:t>Random Forest is an ensemble learning method that works well for classification problems like churn prediction. It can handle a variety of data types (numerical, categorical) and is robust against overfitting.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/>
              <a:t>Advantage</a:t>
            </a:r>
            <a:r>
              <a:rPr lang="en-US" sz="1200" b="1" dirty="0"/>
              <a:t>: </a:t>
            </a:r>
            <a:r>
              <a:rPr lang="en-US" sz="1400" dirty="0"/>
              <a:t>High accuracy and ability to capture complex patterns in customer behavior.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Provides feature importance, helping to identify key factors contributing to churn.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Works well with imbalanced datasets (common in churn scenarios).</a:t>
            </a:r>
          </a:p>
          <a:p>
            <a:pPr algn="just">
              <a:lnSpc>
                <a:spcPct val="150000"/>
              </a:lnSpc>
            </a:pPr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  <a:latin typeface="Inter" panose="020B0502030000000004" pitchFamily="34" charset="0"/>
              <a:ea typeface="Inter" panose="020B0502030000000004" pitchFamily="34" charset="0"/>
              <a:cs typeface="Open Sans" panose="020B060603050402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D3BDB57-9E33-479D-A9EB-720B30B5C83F}"/>
              </a:ext>
            </a:extLst>
          </p:cNvPr>
          <p:cNvSpPr txBox="1"/>
          <p:nvPr/>
        </p:nvSpPr>
        <p:spPr>
          <a:xfrm>
            <a:off x="2383519" y="4034312"/>
            <a:ext cx="13086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Random Forest</a:t>
            </a:r>
          </a:p>
          <a:p>
            <a:endParaRPr lang="en-ID" sz="1400" b="1" dirty="0">
              <a:solidFill>
                <a:schemeClr val="tx1">
                  <a:lumMod val="85000"/>
                  <a:lumOff val="15000"/>
                </a:schemeClr>
              </a:solidFill>
              <a:latin typeface="Inter" panose="020B0502030000000004" pitchFamily="34" charset="0"/>
              <a:ea typeface="Inter" panose="020B0502030000000004" pitchFamily="34" charset="0"/>
              <a:cs typeface="Open Sans" panose="020B0606030504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0683EDC-A42E-4FCF-9C96-B7C74A76D8FA}"/>
              </a:ext>
            </a:extLst>
          </p:cNvPr>
          <p:cNvSpPr txBox="1"/>
          <p:nvPr/>
        </p:nvSpPr>
        <p:spPr>
          <a:xfrm>
            <a:off x="6471593" y="4434911"/>
            <a:ext cx="512602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400" b="1" dirty="0"/>
              <a:t>Why it's good:</a:t>
            </a:r>
            <a:r>
              <a:rPr lang="en-US" sz="1400" dirty="0"/>
              <a:t> Logistic Regression is simple and interpretable, making it ideal for understanding the relationships between variables and churn.</a:t>
            </a:r>
            <a:br>
              <a:rPr lang="en-US" sz="1400" dirty="0"/>
            </a:br>
            <a:r>
              <a:rPr lang="en-US" sz="1400" b="1" dirty="0"/>
              <a:t>Advantage: </a:t>
            </a:r>
            <a:r>
              <a:rPr lang="en-US" sz="1400" dirty="0"/>
              <a:t>Easy to interpret, allowing for clear insights into which factors drive churn.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Efficient with large datasets and quick to implement.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Provides probabilities, helping to prioritize customers based on churn risk.</a:t>
            </a:r>
          </a:p>
          <a:p>
            <a:endParaRPr lang="en-ID" sz="1400" b="1" dirty="0">
              <a:latin typeface="Inter" panose="020B0502030000000004" pitchFamily="34" charset="0"/>
              <a:ea typeface="Inter" panose="020B0502030000000004" pitchFamily="34" charset="0"/>
              <a:cs typeface="Open Sans" panose="020B060603050402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0C3D603-E6BE-4858-BAAB-CCB309E67A00}"/>
              </a:ext>
            </a:extLst>
          </p:cNvPr>
          <p:cNvSpPr txBox="1"/>
          <p:nvPr/>
        </p:nvSpPr>
        <p:spPr>
          <a:xfrm>
            <a:off x="6699229" y="3617726"/>
            <a:ext cx="1370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Inter" panose="020B0502030000000004" pitchFamily="34" charset="0"/>
                <a:ea typeface="Inter" panose="020B0502030000000004" pitchFamily="34" charset="0"/>
                <a:cs typeface="Open Sans" panose="020B0606030504020204" pitchFamily="34" charset="0"/>
              </a:rPr>
              <a:t>Our Vision</a:t>
            </a:r>
            <a:endParaRPr lang="en-ID" b="1" dirty="0">
              <a:solidFill>
                <a:schemeClr val="bg1"/>
              </a:solidFill>
              <a:latin typeface="Inter" panose="020B0502030000000004" pitchFamily="34" charset="0"/>
              <a:ea typeface="Inter" panose="020B0502030000000004" pitchFamily="34" charset="0"/>
              <a:cs typeface="Open Sans" panose="020B0606030504020204" pitchFamily="34" charset="0"/>
            </a:endParaRPr>
          </a:p>
        </p:txBody>
      </p:sp>
      <p:grpSp>
        <p:nvGrpSpPr>
          <p:cNvPr id="59" name="Graphic 20" descr="Lightbulb and gear">
            <a:extLst>
              <a:ext uri="{FF2B5EF4-FFF2-40B4-BE49-F238E27FC236}">
                <a16:creationId xmlns:a16="http://schemas.microsoft.com/office/drawing/2014/main" id="{77848C78-A38B-4D59-85EA-5AE9EBC31FC8}"/>
              </a:ext>
            </a:extLst>
          </p:cNvPr>
          <p:cNvGrpSpPr/>
          <p:nvPr/>
        </p:nvGrpSpPr>
        <p:grpSpPr>
          <a:xfrm>
            <a:off x="154131" y="22546"/>
            <a:ext cx="525144" cy="525144"/>
            <a:chOff x="5638800" y="2971800"/>
            <a:chExt cx="914400" cy="914400"/>
          </a:xfrm>
          <a:gradFill>
            <a:gsLst>
              <a:gs pos="0">
                <a:srgbClr val="9824E9"/>
              </a:gs>
              <a:gs pos="100000">
                <a:srgbClr val="7A25FE"/>
              </a:gs>
            </a:gsLst>
            <a:lin ang="5400000" scaled="1"/>
          </a:gradFill>
        </p:grpSpPr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09D8FF5-9DD1-4E0D-9168-F5C3B9E4FD18}"/>
                </a:ext>
              </a:extLst>
            </p:cNvPr>
            <p:cNvSpPr/>
            <p:nvPr/>
          </p:nvSpPr>
          <p:spPr>
            <a:xfrm>
              <a:off x="5978271" y="3280220"/>
              <a:ext cx="209550" cy="209550"/>
            </a:xfrm>
            <a:custGeom>
              <a:avLst/>
              <a:gdLst>
                <a:gd name="connsiteX0" fmla="*/ 187547 w 209550"/>
                <a:gd name="connsiteY0" fmla="*/ 64675 h 209550"/>
                <a:gd name="connsiteX1" fmla="*/ 195644 w 209550"/>
                <a:gd name="connsiteY1" fmla="*/ 40672 h 209550"/>
                <a:gd name="connsiteX2" fmla="*/ 177355 w 209550"/>
                <a:gd name="connsiteY2" fmla="*/ 22384 h 209550"/>
                <a:gd name="connsiteX3" fmla="*/ 153353 w 209550"/>
                <a:gd name="connsiteY3" fmla="*/ 30480 h 209550"/>
                <a:gd name="connsiteX4" fmla="*/ 133541 w 209550"/>
                <a:gd name="connsiteY4" fmla="*/ 22384 h 209550"/>
                <a:gd name="connsiteX5" fmla="*/ 122301 w 209550"/>
                <a:gd name="connsiteY5" fmla="*/ 0 h 209550"/>
                <a:gd name="connsiteX6" fmla="*/ 96774 w 209550"/>
                <a:gd name="connsiteY6" fmla="*/ 0 h 209550"/>
                <a:gd name="connsiteX7" fmla="*/ 85439 w 209550"/>
                <a:gd name="connsiteY7" fmla="*/ 22479 h 209550"/>
                <a:gd name="connsiteX8" fmla="*/ 65532 w 209550"/>
                <a:gd name="connsiteY8" fmla="*/ 30575 h 209550"/>
                <a:gd name="connsiteX9" fmla="*/ 41529 w 209550"/>
                <a:gd name="connsiteY9" fmla="*/ 22479 h 209550"/>
                <a:gd name="connsiteX10" fmla="*/ 23241 w 209550"/>
                <a:gd name="connsiteY10" fmla="*/ 40767 h 209550"/>
                <a:gd name="connsiteX11" fmla="*/ 30861 w 209550"/>
                <a:gd name="connsiteY11" fmla="*/ 64770 h 209550"/>
                <a:gd name="connsiteX12" fmla="*/ 22479 w 209550"/>
                <a:gd name="connsiteY12" fmla="*/ 84582 h 209550"/>
                <a:gd name="connsiteX13" fmla="*/ 0 w 209550"/>
                <a:gd name="connsiteY13" fmla="*/ 95821 h 209550"/>
                <a:gd name="connsiteX14" fmla="*/ 0 w 209550"/>
                <a:gd name="connsiteY14" fmla="*/ 120968 h 209550"/>
                <a:gd name="connsiteX15" fmla="*/ 22479 w 209550"/>
                <a:gd name="connsiteY15" fmla="*/ 132302 h 209550"/>
                <a:gd name="connsiteX16" fmla="*/ 30575 w 209550"/>
                <a:gd name="connsiteY16" fmla="*/ 152114 h 209550"/>
                <a:gd name="connsiteX17" fmla="*/ 22479 w 209550"/>
                <a:gd name="connsiteY17" fmla="*/ 176117 h 209550"/>
                <a:gd name="connsiteX18" fmla="*/ 41529 w 209550"/>
                <a:gd name="connsiteY18" fmla="*/ 194405 h 209550"/>
                <a:gd name="connsiteX19" fmla="*/ 65532 w 209550"/>
                <a:gd name="connsiteY19" fmla="*/ 186214 h 209550"/>
                <a:gd name="connsiteX20" fmla="*/ 85344 w 209550"/>
                <a:gd name="connsiteY20" fmla="*/ 194405 h 209550"/>
                <a:gd name="connsiteX21" fmla="*/ 96583 w 209550"/>
                <a:gd name="connsiteY21" fmla="*/ 216789 h 209550"/>
                <a:gd name="connsiteX22" fmla="*/ 122111 w 209550"/>
                <a:gd name="connsiteY22" fmla="*/ 216789 h 209550"/>
                <a:gd name="connsiteX23" fmla="*/ 133445 w 209550"/>
                <a:gd name="connsiteY23" fmla="*/ 194786 h 209550"/>
                <a:gd name="connsiteX24" fmla="*/ 152972 w 209550"/>
                <a:gd name="connsiteY24" fmla="*/ 186880 h 209550"/>
                <a:gd name="connsiteX25" fmla="*/ 176879 w 209550"/>
                <a:gd name="connsiteY25" fmla="*/ 195072 h 209550"/>
                <a:gd name="connsiteX26" fmla="*/ 195167 w 209550"/>
                <a:gd name="connsiteY26" fmla="*/ 176689 h 209550"/>
                <a:gd name="connsiteX27" fmla="*/ 187071 w 209550"/>
                <a:gd name="connsiteY27" fmla="*/ 152781 h 209550"/>
                <a:gd name="connsiteX28" fmla="*/ 195739 w 209550"/>
                <a:gd name="connsiteY28" fmla="*/ 132874 h 209550"/>
                <a:gd name="connsiteX29" fmla="*/ 218123 w 209550"/>
                <a:gd name="connsiteY29" fmla="*/ 121634 h 209550"/>
                <a:gd name="connsiteX30" fmla="*/ 218123 w 209550"/>
                <a:gd name="connsiteY30" fmla="*/ 95821 h 209550"/>
                <a:gd name="connsiteX31" fmla="*/ 195644 w 209550"/>
                <a:gd name="connsiteY31" fmla="*/ 84487 h 209550"/>
                <a:gd name="connsiteX32" fmla="*/ 187547 w 209550"/>
                <a:gd name="connsiteY32" fmla="*/ 64675 h 209550"/>
                <a:gd name="connsiteX33" fmla="*/ 109442 w 209550"/>
                <a:gd name="connsiteY33" fmla="*/ 146875 h 209550"/>
                <a:gd name="connsiteX34" fmla="*/ 71342 w 209550"/>
                <a:gd name="connsiteY34" fmla="*/ 108775 h 209550"/>
                <a:gd name="connsiteX35" fmla="*/ 109442 w 209550"/>
                <a:gd name="connsiteY35" fmla="*/ 70675 h 209550"/>
                <a:gd name="connsiteX36" fmla="*/ 147542 w 209550"/>
                <a:gd name="connsiteY36" fmla="*/ 108775 h 209550"/>
                <a:gd name="connsiteX37" fmla="*/ 109442 w 209550"/>
                <a:gd name="connsiteY37" fmla="*/ 146875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09550" h="209550">
                  <a:moveTo>
                    <a:pt x="187547" y="64675"/>
                  </a:moveTo>
                  <a:lnTo>
                    <a:pt x="195644" y="40672"/>
                  </a:lnTo>
                  <a:lnTo>
                    <a:pt x="177355" y="22384"/>
                  </a:lnTo>
                  <a:lnTo>
                    <a:pt x="153353" y="30480"/>
                  </a:lnTo>
                  <a:cubicBezTo>
                    <a:pt x="147113" y="26964"/>
                    <a:pt x="140457" y="24244"/>
                    <a:pt x="133541" y="22384"/>
                  </a:cubicBezTo>
                  <a:lnTo>
                    <a:pt x="122301" y="0"/>
                  </a:lnTo>
                  <a:lnTo>
                    <a:pt x="96774" y="0"/>
                  </a:lnTo>
                  <a:lnTo>
                    <a:pt x="85439" y="22479"/>
                  </a:lnTo>
                  <a:cubicBezTo>
                    <a:pt x="78498" y="24356"/>
                    <a:pt x="71813" y="27075"/>
                    <a:pt x="65532" y="30575"/>
                  </a:cubicBezTo>
                  <a:lnTo>
                    <a:pt x="41529" y="22479"/>
                  </a:lnTo>
                  <a:lnTo>
                    <a:pt x="23241" y="40767"/>
                  </a:lnTo>
                  <a:lnTo>
                    <a:pt x="30861" y="64770"/>
                  </a:lnTo>
                  <a:cubicBezTo>
                    <a:pt x="27206" y="70976"/>
                    <a:pt x="24388" y="77637"/>
                    <a:pt x="22479" y="84582"/>
                  </a:cubicBezTo>
                  <a:lnTo>
                    <a:pt x="0" y="95821"/>
                  </a:lnTo>
                  <a:lnTo>
                    <a:pt x="0" y="120968"/>
                  </a:lnTo>
                  <a:lnTo>
                    <a:pt x="22479" y="132302"/>
                  </a:lnTo>
                  <a:cubicBezTo>
                    <a:pt x="24332" y="139221"/>
                    <a:pt x="27052" y="145878"/>
                    <a:pt x="30575" y="152114"/>
                  </a:cubicBezTo>
                  <a:lnTo>
                    <a:pt x="22479" y="176117"/>
                  </a:lnTo>
                  <a:lnTo>
                    <a:pt x="41529" y="194405"/>
                  </a:lnTo>
                  <a:lnTo>
                    <a:pt x="65532" y="186214"/>
                  </a:lnTo>
                  <a:cubicBezTo>
                    <a:pt x="71767" y="189763"/>
                    <a:pt x="78423" y="192515"/>
                    <a:pt x="85344" y="194405"/>
                  </a:cubicBezTo>
                  <a:lnTo>
                    <a:pt x="96583" y="216789"/>
                  </a:lnTo>
                  <a:lnTo>
                    <a:pt x="122111" y="216789"/>
                  </a:lnTo>
                  <a:lnTo>
                    <a:pt x="133445" y="194786"/>
                  </a:lnTo>
                  <a:cubicBezTo>
                    <a:pt x="140245" y="192937"/>
                    <a:pt x="146800" y="190283"/>
                    <a:pt x="152972" y="186880"/>
                  </a:cubicBezTo>
                  <a:lnTo>
                    <a:pt x="176879" y="195072"/>
                  </a:lnTo>
                  <a:lnTo>
                    <a:pt x="195167" y="176689"/>
                  </a:lnTo>
                  <a:lnTo>
                    <a:pt x="187071" y="152781"/>
                  </a:lnTo>
                  <a:cubicBezTo>
                    <a:pt x="190710" y="146497"/>
                    <a:pt x="193618" y="139818"/>
                    <a:pt x="195739" y="132874"/>
                  </a:cubicBezTo>
                  <a:lnTo>
                    <a:pt x="218123" y="121634"/>
                  </a:lnTo>
                  <a:lnTo>
                    <a:pt x="218123" y="95821"/>
                  </a:lnTo>
                  <a:lnTo>
                    <a:pt x="195644" y="84487"/>
                  </a:lnTo>
                  <a:cubicBezTo>
                    <a:pt x="193825" y="77556"/>
                    <a:pt x="191103" y="70896"/>
                    <a:pt x="187547" y="64675"/>
                  </a:cubicBezTo>
                  <a:close/>
                  <a:moveTo>
                    <a:pt x="109442" y="146875"/>
                  </a:moveTo>
                  <a:cubicBezTo>
                    <a:pt x="88401" y="146875"/>
                    <a:pt x="71342" y="129817"/>
                    <a:pt x="71342" y="108775"/>
                  </a:cubicBezTo>
                  <a:cubicBezTo>
                    <a:pt x="71342" y="87734"/>
                    <a:pt x="88401" y="70675"/>
                    <a:pt x="109442" y="70675"/>
                  </a:cubicBezTo>
                  <a:cubicBezTo>
                    <a:pt x="130356" y="70982"/>
                    <a:pt x="147236" y="87861"/>
                    <a:pt x="147542" y="108775"/>
                  </a:cubicBezTo>
                  <a:cubicBezTo>
                    <a:pt x="147542" y="129817"/>
                    <a:pt x="130484" y="146875"/>
                    <a:pt x="109442" y="1468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83FA59CC-3877-462D-97E4-E18CC6AFF28A}"/>
                </a:ext>
              </a:extLst>
            </p:cNvPr>
            <p:cNvSpPr/>
            <p:nvPr/>
          </p:nvSpPr>
          <p:spPr>
            <a:xfrm>
              <a:off x="5979698" y="3684175"/>
              <a:ext cx="209550" cy="47625"/>
            </a:xfrm>
            <a:custGeom>
              <a:avLst/>
              <a:gdLst>
                <a:gd name="connsiteX0" fmla="*/ 189835 w 209550"/>
                <a:gd name="connsiteY0" fmla="*/ 0 h 47625"/>
                <a:gd name="connsiteX1" fmla="*/ 25910 w 209550"/>
                <a:gd name="connsiteY1" fmla="*/ 0 h 47625"/>
                <a:gd name="connsiteX2" fmla="*/ 48 w 209550"/>
                <a:gd name="connsiteY2" fmla="*/ 29098 h 47625"/>
                <a:gd name="connsiteX3" fmla="*/ 25910 w 209550"/>
                <a:gd name="connsiteY3" fmla="*/ 54959 h 47625"/>
                <a:gd name="connsiteX4" fmla="*/ 189835 w 209550"/>
                <a:gd name="connsiteY4" fmla="*/ 54959 h 47625"/>
                <a:gd name="connsiteX5" fmla="*/ 215696 w 209550"/>
                <a:gd name="connsiteY5" fmla="*/ 25861 h 47625"/>
                <a:gd name="connsiteX6" fmla="*/ 189835 w 209550"/>
                <a:gd name="connsiteY6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550" h="47625">
                  <a:moveTo>
                    <a:pt x="189835" y="0"/>
                  </a:moveTo>
                  <a:lnTo>
                    <a:pt x="25910" y="0"/>
                  </a:lnTo>
                  <a:cubicBezTo>
                    <a:pt x="10734" y="894"/>
                    <a:pt x="-845" y="13922"/>
                    <a:pt x="48" y="29098"/>
                  </a:cubicBezTo>
                  <a:cubicBezTo>
                    <a:pt x="869" y="43027"/>
                    <a:pt x="11981" y="54139"/>
                    <a:pt x="25910" y="54959"/>
                  </a:cubicBezTo>
                  <a:lnTo>
                    <a:pt x="189835" y="54959"/>
                  </a:lnTo>
                  <a:cubicBezTo>
                    <a:pt x="205011" y="54065"/>
                    <a:pt x="216590" y="41037"/>
                    <a:pt x="215696" y="25861"/>
                  </a:cubicBezTo>
                  <a:cubicBezTo>
                    <a:pt x="214875" y="11932"/>
                    <a:pt x="203763" y="820"/>
                    <a:pt x="18983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DF329235-8DED-441B-85D7-D106E6BF0C49}"/>
                </a:ext>
              </a:extLst>
            </p:cNvPr>
            <p:cNvSpPr/>
            <p:nvPr/>
          </p:nvSpPr>
          <p:spPr>
            <a:xfrm>
              <a:off x="6028087" y="3777234"/>
              <a:ext cx="114300" cy="47625"/>
            </a:xfrm>
            <a:custGeom>
              <a:avLst/>
              <a:gdLst>
                <a:gd name="connsiteX0" fmla="*/ 59531 w 114300"/>
                <a:gd name="connsiteY0" fmla="*/ 54959 h 47625"/>
                <a:gd name="connsiteX1" fmla="*/ 118967 w 114300"/>
                <a:gd name="connsiteY1" fmla="*/ 0 h 47625"/>
                <a:gd name="connsiteX2" fmla="*/ 0 w 114300"/>
                <a:gd name="connsiteY2" fmla="*/ 0 h 47625"/>
                <a:gd name="connsiteX3" fmla="*/ 59531 w 114300"/>
                <a:gd name="connsiteY3" fmla="*/ 549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47625">
                  <a:moveTo>
                    <a:pt x="59531" y="54959"/>
                  </a:moveTo>
                  <a:cubicBezTo>
                    <a:pt x="90631" y="54910"/>
                    <a:pt x="116487" y="31001"/>
                    <a:pt x="118967" y="0"/>
                  </a:cubicBezTo>
                  <a:lnTo>
                    <a:pt x="0" y="0"/>
                  </a:lnTo>
                  <a:cubicBezTo>
                    <a:pt x="2527" y="31016"/>
                    <a:pt x="28413" y="54914"/>
                    <a:pt x="59531" y="549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9687A51F-B077-4112-96B4-568EDC55D2AB}"/>
                </a:ext>
              </a:extLst>
            </p:cNvPr>
            <p:cNvSpPr/>
            <p:nvPr/>
          </p:nvSpPr>
          <p:spPr>
            <a:xfrm>
              <a:off x="5849207" y="3152013"/>
              <a:ext cx="466725" cy="485775"/>
            </a:xfrm>
            <a:custGeom>
              <a:avLst/>
              <a:gdLst>
                <a:gd name="connsiteX0" fmla="*/ 476250 w 466725"/>
                <a:gd name="connsiteY0" fmla="*/ 243364 h 485775"/>
                <a:gd name="connsiteX1" fmla="*/ 476250 w 466725"/>
                <a:gd name="connsiteY1" fmla="*/ 235172 h 485775"/>
                <a:gd name="connsiteX2" fmla="*/ 238125 w 466725"/>
                <a:gd name="connsiteY2" fmla="*/ 0 h 485775"/>
                <a:gd name="connsiteX3" fmla="*/ 238125 w 466725"/>
                <a:gd name="connsiteY3" fmla="*/ 0 h 485775"/>
                <a:gd name="connsiteX4" fmla="*/ 0 w 466725"/>
                <a:gd name="connsiteY4" fmla="*/ 235172 h 485775"/>
                <a:gd name="connsiteX5" fmla="*/ 0 w 466725"/>
                <a:gd name="connsiteY5" fmla="*/ 243364 h 485775"/>
                <a:gd name="connsiteX6" fmla="*/ 16573 w 466725"/>
                <a:gd name="connsiteY6" fmla="*/ 325755 h 485775"/>
                <a:gd name="connsiteX7" fmla="*/ 57912 w 466725"/>
                <a:gd name="connsiteY7" fmla="*/ 393478 h 485775"/>
                <a:gd name="connsiteX8" fmla="*/ 113633 w 466725"/>
                <a:gd name="connsiteY8" fmla="*/ 483965 h 485775"/>
                <a:gd name="connsiteX9" fmla="*/ 130016 w 466725"/>
                <a:gd name="connsiteY9" fmla="*/ 494062 h 485775"/>
                <a:gd name="connsiteX10" fmla="*/ 346234 w 466725"/>
                <a:gd name="connsiteY10" fmla="*/ 494062 h 485775"/>
                <a:gd name="connsiteX11" fmla="*/ 362617 w 466725"/>
                <a:gd name="connsiteY11" fmla="*/ 483965 h 485775"/>
                <a:gd name="connsiteX12" fmla="*/ 418338 w 466725"/>
                <a:gd name="connsiteY12" fmla="*/ 393478 h 485775"/>
                <a:gd name="connsiteX13" fmla="*/ 459676 w 466725"/>
                <a:gd name="connsiteY13" fmla="*/ 325755 h 485775"/>
                <a:gd name="connsiteX14" fmla="*/ 476250 w 466725"/>
                <a:gd name="connsiteY14" fmla="*/ 243364 h 485775"/>
                <a:gd name="connsiteX15" fmla="*/ 421386 w 466725"/>
                <a:gd name="connsiteY15" fmla="*/ 242507 h 485775"/>
                <a:gd name="connsiteX16" fmla="*/ 408718 w 466725"/>
                <a:gd name="connsiteY16" fmla="*/ 306515 h 485775"/>
                <a:gd name="connsiteX17" fmla="*/ 377857 w 466725"/>
                <a:gd name="connsiteY17" fmla="*/ 356807 h 485775"/>
                <a:gd name="connsiteX18" fmla="*/ 323850 w 466725"/>
                <a:gd name="connsiteY18" fmla="*/ 438912 h 485775"/>
                <a:gd name="connsiteX19" fmla="*/ 152400 w 466725"/>
                <a:gd name="connsiteY19" fmla="*/ 438912 h 485775"/>
                <a:gd name="connsiteX20" fmla="*/ 98870 w 466725"/>
                <a:gd name="connsiteY20" fmla="*/ 356521 h 485775"/>
                <a:gd name="connsiteX21" fmla="*/ 68008 w 466725"/>
                <a:gd name="connsiteY21" fmla="*/ 306229 h 485775"/>
                <a:gd name="connsiteX22" fmla="*/ 54864 w 466725"/>
                <a:gd name="connsiteY22" fmla="*/ 242221 h 485775"/>
                <a:gd name="connsiteX23" fmla="*/ 54864 w 466725"/>
                <a:gd name="connsiteY23" fmla="*/ 235363 h 485775"/>
                <a:gd name="connsiteX24" fmla="*/ 237839 w 466725"/>
                <a:gd name="connsiteY24" fmla="*/ 54388 h 485775"/>
                <a:gd name="connsiteX25" fmla="*/ 237839 w 466725"/>
                <a:gd name="connsiteY25" fmla="*/ 54388 h 485775"/>
                <a:gd name="connsiteX26" fmla="*/ 420814 w 466725"/>
                <a:gd name="connsiteY26" fmla="*/ 235363 h 485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66725" h="485775">
                  <a:moveTo>
                    <a:pt x="476250" y="243364"/>
                  </a:moveTo>
                  <a:lnTo>
                    <a:pt x="476250" y="235172"/>
                  </a:lnTo>
                  <a:cubicBezTo>
                    <a:pt x="473823" y="105160"/>
                    <a:pt x="368157" y="804"/>
                    <a:pt x="238125" y="0"/>
                  </a:cubicBezTo>
                  <a:lnTo>
                    <a:pt x="238125" y="0"/>
                  </a:lnTo>
                  <a:cubicBezTo>
                    <a:pt x="108093" y="804"/>
                    <a:pt x="2427" y="105160"/>
                    <a:pt x="0" y="235172"/>
                  </a:cubicBezTo>
                  <a:lnTo>
                    <a:pt x="0" y="243364"/>
                  </a:lnTo>
                  <a:cubicBezTo>
                    <a:pt x="871" y="271562"/>
                    <a:pt x="6473" y="299414"/>
                    <a:pt x="16573" y="325755"/>
                  </a:cubicBezTo>
                  <a:cubicBezTo>
                    <a:pt x="26214" y="350609"/>
                    <a:pt x="40213" y="373543"/>
                    <a:pt x="57912" y="393478"/>
                  </a:cubicBezTo>
                  <a:cubicBezTo>
                    <a:pt x="79724" y="417195"/>
                    <a:pt x="103537" y="463391"/>
                    <a:pt x="113633" y="483965"/>
                  </a:cubicBezTo>
                  <a:cubicBezTo>
                    <a:pt x="116721" y="490180"/>
                    <a:pt x="123076" y="494096"/>
                    <a:pt x="130016" y="494062"/>
                  </a:cubicBezTo>
                  <a:lnTo>
                    <a:pt x="346234" y="494062"/>
                  </a:lnTo>
                  <a:cubicBezTo>
                    <a:pt x="353174" y="494096"/>
                    <a:pt x="359529" y="490180"/>
                    <a:pt x="362617" y="483965"/>
                  </a:cubicBezTo>
                  <a:cubicBezTo>
                    <a:pt x="372713" y="463391"/>
                    <a:pt x="396526" y="417290"/>
                    <a:pt x="418338" y="393478"/>
                  </a:cubicBezTo>
                  <a:cubicBezTo>
                    <a:pt x="436037" y="373543"/>
                    <a:pt x="450036" y="350609"/>
                    <a:pt x="459676" y="325755"/>
                  </a:cubicBezTo>
                  <a:cubicBezTo>
                    <a:pt x="469777" y="299414"/>
                    <a:pt x="475379" y="271562"/>
                    <a:pt x="476250" y="243364"/>
                  </a:cubicBezTo>
                  <a:close/>
                  <a:moveTo>
                    <a:pt x="421386" y="242507"/>
                  </a:moveTo>
                  <a:cubicBezTo>
                    <a:pt x="420709" y="264394"/>
                    <a:pt x="416429" y="286020"/>
                    <a:pt x="408718" y="306515"/>
                  </a:cubicBezTo>
                  <a:cubicBezTo>
                    <a:pt x="401485" y="324971"/>
                    <a:pt x="391037" y="341999"/>
                    <a:pt x="377857" y="356807"/>
                  </a:cubicBezTo>
                  <a:cubicBezTo>
                    <a:pt x="356714" y="381975"/>
                    <a:pt x="338588" y="409531"/>
                    <a:pt x="323850" y="438912"/>
                  </a:cubicBezTo>
                  <a:lnTo>
                    <a:pt x="152400" y="438912"/>
                  </a:lnTo>
                  <a:cubicBezTo>
                    <a:pt x="137831" y="409455"/>
                    <a:pt x="119864" y="381803"/>
                    <a:pt x="98870" y="356521"/>
                  </a:cubicBezTo>
                  <a:cubicBezTo>
                    <a:pt x="85690" y="341713"/>
                    <a:pt x="75241" y="324685"/>
                    <a:pt x="68008" y="306229"/>
                  </a:cubicBezTo>
                  <a:cubicBezTo>
                    <a:pt x="60135" y="285761"/>
                    <a:pt x="55694" y="264135"/>
                    <a:pt x="54864" y="242221"/>
                  </a:cubicBezTo>
                  <a:lnTo>
                    <a:pt x="54864" y="235363"/>
                  </a:lnTo>
                  <a:cubicBezTo>
                    <a:pt x="56570" y="135350"/>
                    <a:pt x="137813" y="54995"/>
                    <a:pt x="237839" y="54388"/>
                  </a:cubicBezTo>
                  <a:lnTo>
                    <a:pt x="237839" y="54388"/>
                  </a:lnTo>
                  <a:cubicBezTo>
                    <a:pt x="337865" y="54995"/>
                    <a:pt x="419109" y="135350"/>
                    <a:pt x="420814" y="2353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E4B357FF-0844-4218-BF5F-8AF518FA0EE9}"/>
                </a:ext>
              </a:extLst>
            </p:cNvPr>
            <p:cNvSpPr/>
            <p:nvPr/>
          </p:nvSpPr>
          <p:spPr>
            <a:xfrm>
              <a:off x="6070378" y="3009900"/>
              <a:ext cx="38100" cy="104775"/>
            </a:xfrm>
            <a:custGeom>
              <a:avLst/>
              <a:gdLst>
                <a:gd name="connsiteX0" fmla="*/ 19050 w 38100"/>
                <a:gd name="connsiteY0" fmla="*/ 104775 h 104775"/>
                <a:gd name="connsiteX1" fmla="*/ 38100 w 38100"/>
                <a:gd name="connsiteY1" fmla="*/ 85725 h 104775"/>
                <a:gd name="connsiteX2" fmla="*/ 38100 w 38100"/>
                <a:gd name="connsiteY2" fmla="*/ 19050 h 104775"/>
                <a:gd name="connsiteX3" fmla="*/ 19050 w 38100"/>
                <a:gd name="connsiteY3" fmla="*/ 0 h 104775"/>
                <a:gd name="connsiteX4" fmla="*/ 0 w 38100"/>
                <a:gd name="connsiteY4" fmla="*/ 19050 h 104775"/>
                <a:gd name="connsiteX5" fmla="*/ 0 w 38100"/>
                <a:gd name="connsiteY5" fmla="*/ 85725 h 104775"/>
                <a:gd name="connsiteX6" fmla="*/ 19050 w 38100"/>
                <a:gd name="connsiteY6" fmla="*/ 10477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00" h="104775">
                  <a:moveTo>
                    <a:pt x="19050" y="104775"/>
                  </a:moveTo>
                  <a:cubicBezTo>
                    <a:pt x="29571" y="104775"/>
                    <a:pt x="38100" y="96246"/>
                    <a:pt x="38100" y="85725"/>
                  </a:cubicBezTo>
                  <a:lnTo>
                    <a:pt x="38100" y="19050"/>
                  </a:lnTo>
                  <a:cubicBezTo>
                    <a:pt x="38100" y="8529"/>
                    <a:pt x="29571" y="0"/>
                    <a:pt x="19050" y="0"/>
                  </a:cubicBezTo>
                  <a:cubicBezTo>
                    <a:pt x="8529" y="0"/>
                    <a:pt x="0" y="8529"/>
                    <a:pt x="0" y="19050"/>
                  </a:cubicBezTo>
                  <a:lnTo>
                    <a:pt x="0" y="85725"/>
                  </a:lnTo>
                  <a:cubicBezTo>
                    <a:pt x="0" y="96246"/>
                    <a:pt x="8529" y="104775"/>
                    <a:pt x="19050" y="1047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B5C7F0A6-ED0D-421B-9696-D00C2F4C69AC}"/>
                </a:ext>
              </a:extLst>
            </p:cNvPr>
            <p:cNvSpPr/>
            <p:nvPr/>
          </p:nvSpPr>
          <p:spPr>
            <a:xfrm>
              <a:off x="5811295" y="3119289"/>
              <a:ext cx="76200" cy="76200"/>
            </a:xfrm>
            <a:custGeom>
              <a:avLst/>
              <a:gdLst>
                <a:gd name="connsiteX0" fmla="*/ 52105 w 76200"/>
                <a:gd name="connsiteY0" fmla="*/ 79111 h 76200"/>
                <a:gd name="connsiteX1" fmla="*/ 78965 w 76200"/>
                <a:gd name="connsiteY1" fmla="*/ 79111 h 76200"/>
                <a:gd name="connsiteX2" fmla="*/ 78965 w 76200"/>
                <a:gd name="connsiteY2" fmla="*/ 52250 h 76200"/>
                <a:gd name="connsiteX3" fmla="*/ 31817 w 76200"/>
                <a:gd name="connsiteY3" fmla="*/ 4911 h 76200"/>
                <a:gd name="connsiteX4" fmla="*/ 4910 w 76200"/>
                <a:gd name="connsiteY4" fmla="*/ 6283 h 76200"/>
                <a:gd name="connsiteX5" fmla="*/ 4956 w 76200"/>
                <a:gd name="connsiteY5" fmla="*/ 31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200" h="76200">
                  <a:moveTo>
                    <a:pt x="52105" y="79111"/>
                  </a:moveTo>
                  <a:cubicBezTo>
                    <a:pt x="59535" y="86496"/>
                    <a:pt x="71535" y="86496"/>
                    <a:pt x="78965" y="79111"/>
                  </a:cubicBezTo>
                  <a:cubicBezTo>
                    <a:pt x="86351" y="71680"/>
                    <a:pt x="86351" y="59680"/>
                    <a:pt x="78965" y="52250"/>
                  </a:cubicBezTo>
                  <a:lnTo>
                    <a:pt x="31817" y="4911"/>
                  </a:lnTo>
                  <a:cubicBezTo>
                    <a:pt x="24008" y="-2140"/>
                    <a:pt x="11962" y="-1525"/>
                    <a:pt x="4910" y="6283"/>
                  </a:cubicBezTo>
                  <a:cubicBezTo>
                    <a:pt x="-1654" y="13555"/>
                    <a:pt x="-1634" y="24619"/>
                    <a:pt x="4956" y="3186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52216946-7C95-4F70-916D-0CD7146C6B03}"/>
                </a:ext>
              </a:extLst>
            </p:cNvPr>
            <p:cNvSpPr/>
            <p:nvPr/>
          </p:nvSpPr>
          <p:spPr>
            <a:xfrm>
              <a:off x="6282866" y="3124232"/>
              <a:ext cx="76200" cy="76200"/>
            </a:xfrm>
            <a:custGeom>
              <a:avLst/>
              <a:gdLst>
                <a:gd name="connsiteX0" fmla="*/ 19446 w 76200"/>
                <a:gd name="connsiteY0" fmla="*/ 83407 h 76200"/>
                <a:gd name="connsiteX1" fmla="*/ 32971 w 76200"/>
                <a:gd name="connsiteY1" fmla="*/ 77787 h 76200"/>
                <a:gd name="connsiteX2" fmla="*/ 80025 w 76200"/>
                <a:gd name="connsiteY2" fmla="*/ 30162 h 76200"/>
                <a:gd name="connsiteX3" fmla="*/ 75664 w 76200"/>
                <a:gd name="connsiteY3" fmla="*/ 3577 h 76200"/>
                <a:gd name="connsiteX4" fmla="*/ 53164 w 76200"/>
                <a:gd name="connsiteY4" fmla="*/ 3778 h 76200"/>
                <a:gd name="connsiteX5" fmla="*/ 5539 w 76200"/>
                <a:gd name="connsiteY5" fmla="*/ 51403 h 76200"/>
                <a:gd name="connsiteX6" fmla="*/ 5539 w 76200"/>
                <a:gd name="connsiteY6" fmla="*/ 78264 h 76200"/>
                <a:gd name="connsiteX7" fmla="*/ 19446 w 76200"/>
                <a:gd name="connsiteY7" fmla="*/ 8340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00" h="76200">
                  <a:moveTo>
                    <a:pt x="19446" y="83407"/>
                  </a:moveTo>
                  <a:cubicBezTo>
                    <a:pt x="24523" y="83411"/>
                    <a:pt x="29392" y="81388"/>
                    <a:pt x="32971" y="77787"/>
                  </a:cubicBezTo>
                  <a:lnTo>
                    <a:pt x="80025" y="30162"/>
                  </a:lnTo>
                  <a:cubicBezTo>
                    <a:pt x="86162" y="21617"/>
                    <a:pt x="84210" y="9714"/>
                    <a:pt x="75664" y="3577"/>
                  </a:cubicBezTo>
                  <a:cubicBezTo>
                    <a:pt x="68922" y="-1265"/>
                    <a:pt x="59819" y="-1184"/>
                    <a:pt x="53164" y="3778"/>
                  </a:cubicBezTo>
                  <a:lnTo>
                    <a:pt x="5539" y="51403"/>
                  </a:lnTo>
                  <a:cubicBezTo>
                    <a:pt x="-1846" y="58834"/>
                    <a:pt x="-1846" y="70833"/>
                    <a:pt x="5539" y="78264"/>
                  </a:cubicBezTo>
                  <a:cubicBezTo>
                    <a:pt x="9290" y="81786"/>
                    <a:pt x="14306" y="83641"/>
                    <a:pt x="19446" y="834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6E3B46C7-31D3-4605-9290-8A3B449D8DC5}"/>
                </a:ext>
              </a:extLst>
            </p:cNvPr>
            <p:cNvSpPr/>
            <p:nvPr/>
          </p:nvSpPr>
          <p:spPr>
            <a:xfrm>
              <a:off x="5707856" y="3367088"/>
              <a:ext cx="104775" cy="38100"/>
            </a:xfrm>
            <a:custGeom>
              <a:avLst/>
              <a:gdLst>
                <a:gd name="connsiteX0" fmla="*/ 85725 w 104775"/>
                <a:gd name="connsiteY0" fmla="*/ 0 h 38100"/>
                <a:gd name="connsiteX1" fmla="*/ 19050 w 104775"/>
                <a:gd name="connsiteY1" fmla="*/ 0 h 38100"/>
                <a:gd name="connsiteX2" fmla="*/ 0 w 104775"/>
                <a:gd name="connsiteY2" fmla="*/ 19050 h 38100"/>
                <a:gd name="connsiteX3" fmla="*/ 19050 w 104775"/>
                <a:gd name="connsiteY3" fmla="*/ 38100 h 38100"/>
                <a:gd name="connsiteX4" fmla="*/ 85725 w 104775"/>
                <a:gd name="connsiteY4" fmla="*/ 38100 h 38100"/>
                <a:gd name="connsiteX5" fmla="*/ 104775 w 104775"/>
                <a:gd name="connsiteY5" fmla="*/ 19050 h 38100"/>
                <a:gd name="connsiteX6" fmla="*/ 85725 w 104775"/>
                <a:gd name="connsiteY6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775" h="38100">
                  <a:moveTo>
                    <a:pt x="85725" y="0"/>
                  </a:moveTo>
                  <a:lnTo>
                    <a:pt x="19050" y="0"/>
                  </a:lnTo>
                  <a:cubicBezTo>
                    <a:pt x="8529" y="0"/>
                    <a:pt x="0" y="8529"/>
                    <a:pt x="0" y="19050"/>
                  </a:cubicBezTo>
                  <a:cubicBezTo>
                    <a:pt x="0" y="29571"/>
                    <a:pt x="8529" y="38100"/>
                    <a:pt x="19050" y="38100"/>
                  </a:cubicBezTo>
                  <a:lnTo>
                    <a:pt x="85725" y="38100"/>
                  </a:lnTo>
                  <a:cubicBezTo>
                    <a:pt x="96246" y="38100"/>
                    <a:pt x="104775" y="29571"/>
                    <a:pt x="104775" y="19050"/>
                  </a:cubicBezTo>
                  <a:cubicBezTo>
                    <a:pt x="104775" y="8529"/>
                    <a:pt x="96246" y="0"/>
                    <a:pt x="8572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EA423716-43B0-46ED-94F0-57E495DA72CA}"/>
                </a:ext>
              </a:extLst>
            </p:cNvPr>
            <p:cNvSpPr/>
            <p:nvPr/>
          </p:nvSpPr>
          <p:spPr>
            <a:xfrm>
              <a:off x="5809591" y="3568628"/>
              <a:ext cx="76200" cy="85725"/>
            </a:xfrm>
            <a:custGeom>
              <a:avLst/>
              <a:gdLst>
                <a:gd name="connsiteX0" fmla="*/ 53808 w 76200"/>
                <a:gd name="connsiteY0" fmla="*/ 4581 h 85725"/>
                <a:gd name="connsiteX1" fmla="*/ 6659 w 76200"/>
                <a:gd name="connsiteY1" fmla="*/ 52206 h 85725"/>
                <a:gd name="connsiteX2" fmla="*/ 4581 w 76200"/>
                <a:gd name="connsiteY2" fmla="*/ 79066 h 85725"/>
                <a:gd name="connsiteX3" fmla="*/ 31442 w 76200"/>
                <a:gd name="connsiteY3" fmla="*/ 81144 h 85725"/>
                <a:gd name="connsiteX4" fmla="*/ 33520 w 76200"/>
                <a:gd name="connsiteY4" fmla="*/ 79066 h 85725"/>
                <a:gd name="connsiteX5" fmla="*/ 80669 w 76200"/>
                <a:gd name="connsiteY5" fmla="*/ 31441 h 85725"/>
                <a:gd name="connsiteX6" fmla="*/ 78590 w 76200"/>
                <a:gd name="connsiteY6" fmla="*/ 4581 h 85725"/>
                <a:gd name="connsiteX7" fmla="*/ 53808 w 76200"/>
                <a:gd name="connsiteY7" fmla="*/ 458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00" h="85725">
                  <a:moveTo>
                    <a:pt x="53808" y="4581"/>
                  </a:moveTo>
                  <a:lnTo>
                    <a:pt x="6659" y="52206"/>
                  </a:lnTo>
                  <a:cubicBezTo>
                    <a:pt x="-1332" y="59049"/>
                    <a:pt x="-2263" y="71075"/>
                    <a:pt x="4581" y="79066"/>
                  </a:cubicBezTo>
                  <a:cubicBezTo>
                    <a:pt x="11425" y="87058"/>
                    <a:pt x="23451" y="87987"/>
                    <a:pt x="31442" y="81144"/>
                  </a:cubicBezTo>
                  <a:cubicBezTo>
                    <a:pt x="32187" y="80506"/>
                    <a:pt x="32882" y="79811"/>
                    <a:pt x="33520" y="79066"/>
                  </a:cubicBezTo>
                  <a:lnTo>
                    <a:pt x="80669" y="31441"/>
                  </a:lnTo>
                  <a:cubicBezTo>
                    <a:pt x="87512" y="23450"/>
                    <a:pt x="86582" y="11424"/>
                    <a:pt x="78590" y="4581"/>
                  </a:cubicBezTo>
                  <a:cubicBezTo>
                    <a:pt x="71459" y="-1527"/>
                    <a:pt x="60941" y="-1527"/>
                    <a:pt x="53808" y="45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96262A39-4065-494E-A277-336C5C25F0D2}"/>
                </a:ext>
              </a:extLst>
            </p:cNvPr>
            <p:cNvSpPr/>
            <p:nvPr/>
          </p:nvSpPr>
          <p:spPr>
            <a:xfrm>
              <a:off x="6282648" y="3563306"/>
              <a:ext cx="85725" cy="85725"/>
            </a:xfrm>
            <a:custGeom>
              <a:avLst/>
              <a:gdLst>
                <a:gd name="connsiteX0" fmla="*/ 33190 w 85725"/>
                <a:gd name="connsiteY0" fmla="*/ 6283 h 85725"/>
                <a:gd name="connsiteX1" fmla="*/ 6283 w 85725"/>
                <a:gd name="connsiteY1" fmla="*/ 4911 h 85725"/>
                <a:gd name="connsiteX2" fmla="*/ 4911 w 85725"/>
                <a:gd name="connsiteY2" fmla="*/ 31817 h 85725"/>
                <a:gd name="connsiteX3" fmla="*/ 6234 w 85725"/>
                <a:gd name="connsiteY3" fmla="*/ 33144 h 85725"/>
                <a:gd name="connsiteX4" fmla="*/ 53859 w 85725"/>
                <a:gd name="connsiteY4" fmla="*/ 80769 h 85725"/>
                <a:gd name="connsiteX5" fmla="*/ 80689 w 85725"/>
                <a:gd name="connsiteY5" fmla="*/ 83213 h 85725"/>
                <a:gd name="connsiteX6" fmla="*/ 83133 w 85725"/>
                <a:gd name="connsiteY6" fmla="*/ 56384 h 85725"/>
                <a:gd name="connsiteX7" fmla="*/ 80052 w 85725"/>
                <a:gd name="connsiteY7" fmla="*/ 5343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25" h="85725">
                  <a:moveTo>
                    <a:pt x="33190" y="6283"/>
                  </a:moveTo>
                  <a:cubicBezTo>
                    <a:pt x="26139" y="-1525"/>
                    <a:pt x="14093" y="-2140"/>
                    <a:pt x="6283" y="4911"/>
                  </a:cubicBezTo>
                  <a:cubicBezTo>
                    <a:pt x="-1525" y="11961"/>
                    <a:pt x="-2140" y="24007"/>
                    <a:pt x="4911" y="31817"/>
                  </a:cubicBezTo>
                  <a:cubicBezTo>
                    <a:pt x="5330" y="32280"/>
                    <a:pt x="5772" y="32724"/>
                    <a:pt x="6234" y="33144"/>
                  </a:cubicBezTo>
                  <a:lnTo>
                    <a:pt x="53859" y="80769"/>
                  </a:lnTo>
                  <a:cubicBezTo>
                    <a:pt x="60593" y="88853"/>
                    <a:pt x="72605" y="89947"/>
                    <a:pt x="80689" y="83213"/>
                  </a:cubicBezTo>
                  <a:cubicBezTo>
                    <a:pt x="88773" y="76480"/>
                    <a:pt x="89866" y="64468"/>
                    <a:pt x="83133" y="56384"/>
                  </a:cubicBezTo>
                  <a:cubicBezTo>
                    <a:pt x="82219" y="55288"/>
                    <a:pt x="81187" y="54298"/>
                    <a:pt x="80052" y="534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A08EFD86-8D12-459E-987F-C1B7AAD12225}"/>
                </a:ext>
              </a:extLst>
            </p:cNvPr>
            <p:cNvSpPr/>
            <p:nvPr/>
          </p:nvSpPr>
          <p:spPr>
            <a:xfrm>
              <a:off x="6362700" y="3366421"/>
              <a:ext cx="104775" cy="38100"/>
            </a:xfrm>
            <a:custGeom>
              <a:avLst/>
              <a:gdLst>
                <a:gd name="connsiteX0" fmla="*/ 85725 w 104775"/>
                <a:gd name="connsiteY0" fmla="*/ 0 h 38100"/>
                <a:gd name="connsiteX1" fmla="*/ 19050 w 104775"/>
                <a:gd name="connsiteY1" fmla="*/ 0 h 38100"/>
                <a:gd name="connsiteX2" fmla="*/ 0 w 104775"/>
                <a:gd name="connsiteY2" fmla="*/ 19050 h 38100"/>
                <a:gd name="connsiteX3" fmla="*/ 19050 w 104775"/>
                <a:gd name="connsiteY3" fmla="*/ 38100 h 38100"/>
                <a:gd name="connsiteX4" fmla="*/ 85725 w 104775"/>
                <a:gd name="connsiteY4" fmla="*/ 38100 h 38100"/>
                <a:gd name="connsiteX5" fmla="*/ 104775 w 104775"/>
                <a:gd name="connsiteY5" fmla="*/ 19050 h 38100"/>
                <a:gd name="connsiteX6" fmla="*/ 85725 w 104775"/>
                <a:gd name="connsiteY6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775" h="38100">
                  <a:moveTo>
                    <a:pt x="85725" y="0"/>
                  </a:moveTo>
                  <a:lnTo>
                    <a:pt x="19050" y="0"/>
                  </a:lnTo>
                  <a:cubicBezTo>
                    <a:pt x="8529" y="0"/>
                    <a:pt x="0" y="8529"/>
                    <a:pt x="0" y="19050"/>
                  </a:cubicBezTo>
                  <a:cubicBezTo>
                    <a:pt x="0" y="29571"/>
                    <a:pt x="8529" y="38100"/>
                    <a:pt x="19050" y="38100"/>
                  </a:cubicBezTo>
                  <a:lnTo>
                    <a:pt x="85725" y="38100"/>
                  </a:lnTo>
                  <a:cubicBezTo>
                    <a:pt x="96246" y="38100"/>
                    <a:pt x="104775" y="29571"/>
                    <a:pt x="104775" y="19050"/>
                  </a:cubicBezTo>
                  <a:cubicBezTo>
                    <a:pt x="104775" y="8529"/>
                    <a:pt x="96246" y="0"/>
                    <a:pt x="8572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pic>
        <p:nvPicPr>
          <p:cNvPr id="45" name="Picture 44">
            <a:extLst>
              <a:ext uri="{FF2B5EF4-FFF2-40B4-BE49-F238E27FC236}">
                <a16:creationId xmlns:a16="http://schemas.microsoft.com/office/drawing/2014/main" id="{5F616303-EA61-82DD-51A9-F9BDCC6BCA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7775" y="780686"/>
            <a:ext cx="4765879" cy="3104789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49" name="Picture 48" descr="A tree with many names&#10;&#10;Description automatically generated">
            <a:extLst>
              <a:ext uri="{FF2B5EF4-FFF2-40B4-BE49-F238E27FC236}">
                <a16:creationId xmlns:a16="http://schemas.microsoft.com/office/drawing/2014/main" id="{5A77DC73-0074-E8B7-3056-801248EB1F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749" y="755539"/>
            <a:ext cx="5006867" cy="3114371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8A5EED22-03F4-0890-EDF4-0CBE1D0B1413}"/>
              </a:ext>
            </a:extLst>
          </p:cNvPr>
          <p:cNvSpPr txBox="1"/>
          <p:nvPr/>
        </p:nvSpPr>
        <p:spPr>
          <a:xfrm>
            <a:off x="603229" y="10119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sz="1800" b="1" kern="1200" dirty="0">
                <a:solidFill>
                  <a:srgbClr val="000000"/>
                </a:solidFill>
                <a:effectLst/>
                <a:latin typeface="Inter" panose="020B0502030000000004"/>
                <a:ea typeface="Inter" panose="020B0502030000000004"/>
                <a:cs typeface="Open Sans" panose="020B0606030504020204" pitchFamily="34" charset="0"/>
              </a:rPr>
              <a:t>AYB Competition</a:t>
            </a:r>
            <a:endParaRPr lang="en-US" dirty="0">
              <a:effectLst/>
            </a:endParaRPr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8D245BA9-816E-EE28-7C78-C70C7F4E4D43}"/>
              </a:ext>
            </a:extLst>
          </p:cNvPr>
          <p:cNvSpPr/>
          <p:nvPr/>
        </p:nvSpPr>
        <p:spPr>
          <a:xfrm>
            <a:off x="8164393" y="3946433"/>
            <a:ext cx="554400" cy="5544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9824E9">
                  <a:alpha val="20000"/>
                </a:srgbClr>
              </a:gs>
              <a:gs pos="100000">
                <a:srgbClr val="7A25FE">
                  <a:alpha val="20000"/>
                </a:srgbClr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7C631987-172F-1238-C0F5-93C3A0F0B2D4}"/>
              </a:ext>
            </a:extLst>
          </p:cNvPr>
          <p:cNvSpPr/>
          <p:nvPr/>
        </p:nvSpPr>
        <p:spPr>
          <a:xfrm>
            <a:off x="8230314" y="4012355"/>
            <a:ext cx="422558" cy="422556"/>
          </a:xfrm>
          <a:prstGeom prst="ellipse">
            <a:avLst/>
          </a:prstGeom>
          <a:gradFill>
            <a:gsLst>
              <a:gs pos="0">
                <a:srgbClr val="9824E9"/>
              </a:gs>
              <a:gs pos="100000">
                <a:srgbClr val="7A25FE"/>
              </a:gs>
            </a:gsLst>
            <a:lin ang="5400000" scaled="1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4819FC4A-8F9C-40DD-E165-52770B750A48}"/>
              </a:ext>
            </a:extLst>
          </p:cNvPr>
          <p:cNvGrpSpPr/>
          <p:nvPr/>
        </p:nvGrpSpPr>
        <p:grpSpPr>
          <a:xfrm>
            <a:off x="8339299" y="4119848"/>
            <a:ext cx="204588" cy="207571"/>
            <a:chOff x="3547264" y="4934695"/>
            <a:chExt cx="204588" cy="207571"/>
          </a:xfrm>
        </p:grpSpPr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26959A45-68B6-302D-8075-22D13A08D497}"/>
                </a:ext>
              </a:extLst>
            </p:cNvPr>
            <p:cNvSpPr/>
            <p:nvPr/>
          </p:nvSpPr>
          <p:spPr>
            <a:xfrm>
              <a:off x="3579829" y="4934695"/>
              <a:ext cx="163077" cy="177903"/>
            </a:xfrm>
            <a:custGeom>
              <a:avLst/>
              <a:gdLst>
                <a:gd name="connsiteX0" fmla="*/ 524033 w 523875"/>
                <a:gd name="connsiteY0" fmla="*/ 66730 h 571500"/>
                <a:gd name="connsiteX1" fmla="*/ 457414 w 523875"/>
                <a:gd name="connsiteY1" fmla="*/ 0 h 571500"/>
                <a:gd name="connsiteX2" fmla="*/ 390683 w 523875"/>
                <a:gd name="connsiteY2" fmla="*/ 66620 h 571500"/>
                <a:gd name="connsiteX3" fmla="*/ 420973 w 523875"/>
                <a:gd name="connsiteY3" fmla="*/ 122547 h 571500"/>
                <a:gd name="connsiteX4" fmla="*/ 371633 w 523875"/>
                <a:gd name="connsiteY4" fmla="*/ 266755 h 571500"/>
                <a:gd name="connsiteX5" fmla="*/ 371633 w 523875"/>
                <a:gd name="connsiteY5" fmla="*/ 266755 h 571500"/>
                <a:gd name="connsiteX6" fmla="*/ 333533 w 523875"/>
                <a:gd name="connsiteY6" fmla="*/ 278662 h 571500"/>
                <a:gd name="connsiteX7" fmla="*/ 234092 w 523875"/>
                <a:gd name="connsiteY7" fmla="*/ 204081 h 571500"/>
                <a:gd name="connsiteX8" fmla="*/ 194632 w 523875"/>
                <a:gd name="connsiteY8" fmla="*/ 118442 h 571500"/>
                <a:gd name="connsiteX9" fmla="*/ 108994 w 523875"/>
                <a:gd name="connsiteY9" fmla="*/ 157902 h 571500"/>
                <a:gd name="connsiteX10" fmla="*/ 134270 w 523875"/>
                <a:gd name="connsiteY10" fmla="*/ 236275 h 571500"/>
                <a:gd name="connsiteX11" fmla="*/ 70739 w 523875"/>
                <a:gd name="connsiteY11" fmla="*/ 438205 h 571500"/>
                <a:gd name="connsiteX12" fmla="*/ 66833 w 523875"/>
                <a:gd name="connsiteY12" fmla="*/ 438205 h 571500"/>
                <a:gd name="connsiteX13" fmla="*/ 0 w 523875"/>
                <a:gd name="connsiteY13" fmla="*/ 504721 h 571500"/>
                <a:gd name="connsiteX14" fmla="*/ 66516 w 523875"/>
                <a:gd name="connsiteY14" fmla="*/ 571555 h 571500"/>
                <a:gd name="connsiteX15" fmla="*/ 133349 w 523875"/>
                <a:gd name="connsiteY15" fmla="*/ 505038 h 571500"/>
                <a:gd name="connsiteX16" fmla="*/ 106553 w 523875"/>
                <a:gd name="connsiteY16" fmla="*/ 451445 h 571500"/>
                <a:gd name="connsiteX17" fmla="*/ 170656 w 523875"/>
                <a:gd name="connsiteY17" fmla="*/ 247705 h 571500"/>
                <a:gd name="connsiteX18" fmla="*/ 171608 w 523875"/>
                <a:gd name="connsiteY18" fmla="*/ 247705 h 571500"/>
                <a:gd name="connsiteX19" fmla="*/ 211232 w 523875"/>
                <a:gd name="connsiteY19" fmla="*/ 234561 h 571500"/>
                <a:gd name="connsiteX20" fmla="*/ 309816 w 523875"/>
                <a:gd name="connsiteY20" fmla="*/ 308380 h 571500"/>
                <a:gd name="connsiteX21" fmla="*/ 304958 w 523875"/>
                <a:gd name="connsiteY21" fmla="*/ 333430 h 571500"/>
                <a:gd name="connsiteX22" fmla="*/ 371608 w 523875"/>
                <a:gd name="connsiteY22" fmla="*/ 400131 h 571500"/>
                <a:gd name="connsiteX23" fmla="*/ 438308 w 523875"/>
                <a:gd name="connsiteY23" fmla="*/ 333483 h 571500"/>
                <a:gd name="connsiteX24" fmla="*/ 408209 w 523875"/>
                <a:gd name="connsiteY24" fmla="*/ 277709 h 571500"/>
                <a:gd name="connsiteX25" fmla="*/ 457358 w 523875"/>
                <a:gd name="connsiteY25" fmla="*/ 133405 h 571500"/>
                <a:gd name="connsiteX26" fmla="*/ 524033 w 523875"/>
                <a:gd name="connsiteY26" fmla="*/ 66730 h 57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23875" h="571500">
                  <a:moveTo>
                    <a:pt x="524033" y="66730"/>
                  </a:moveTo>
                  <a:cubicBezTo>
                    <a:pt x="524064" y="29907"/>
                    <a:pt x="494237" y="31"/>
                    <a:pt x="457414" y="0"/>
                  </a:cubicBezTo>
                  <a:cubicBezTo>
                    <a:pt x="420590" y="-30"/>
                    <a:pt x="390714" y="29796"/>
                    <a:pt x="390683" y="66620"/>
                  </a:cubicBezTo>
                  <a:cubicBezTo>
                    <a:pt x="390664" y="89186"/>
                    <a:pt x="402062" y="110232"/>
                    <a:pt x="420973" y="122547"/>
                  </a:cubicBezTo>
                  <a:lnTo>
                    <a:pt x="371633" y="266755"/>
                  </a:lnTo>
                  <a:lnTo>
                    <a:pt x="371633" y="266755"/>
                  </a:lnTo>
                  <a:cubicBezTo>
                    <a:pt x="358015" y="266740"/>
                    <a:pt x="344719" y="270895"/>
                    <a:pt x="333533" y="278662"/>
                  </a:cubicBezTo>
                  <a:lnTo>
                    <a:pt x="234092" y="204081"/>
                  </a:lnTo>
                  <a:cubicBezTo>
                    <a:pt x="246844" y="169536"/>
                    <a:pt x="229177" y="131194"/>
                    <a:pt x="194632" y="118442"/>
                  </a:cubicBezTo>
                  <a:cubicBezTo>
                    <a:pt x="160087" y="105690"/>
                    <a:pt x="121745" y="123356"/>
                    <a:pt x="108994" y="157902"/>
                  </a:cubicBezTo>
                  <a:cubicBezTo>
                    <a:pt x="98352" y="186730"/>
                    <a:pt x="108791" y="219097"/>
                    <a:pt x="134270" y="236275"/>
                  </a:cubicBezTo>
                  <a:lnTo>
                    <a:pt x="70739" y="438205"/>
                  </a:lnTo>
                  <a:lnTo>
                    <a:pt x="66833" y="438205"/>
                  </a:lnTo>
                  <a:cubicBezTo>
                    <a:pt x="30010" y="438118"/>
                    <a:pt x="88" y="467898"/>
                    <a:pt x="0" y="504721"/>
                  </a:cubicBezTo>
                  <a:cubicBezTo>
                    <a:pt x="-87" y="541545"/>
                    <a:pt x="29692" y="571468"/>
                    <a:pt x="66516" y="571555"/>
                  </a:cubicBezTo>
                  <a:cubicBezTo>
                    <a:pt x="103340" y="571643"/>
                    <a:pt x="133262" y="541862"/>
                    <a:pt x="133349" y="505038"/>
                  </a:cubicBezTo>
                  <a:cubicBezTo>
                    <a:pt x="133400" y="483941"/>
                    <a:pt x="123461" y="464064"/>
                    <a:pt x="106553" y="451445"/>
                  </a:cubicBezTo>
                  <a:lnTo>
                    <a:pt x="170656" y="247705"/>
                  </a:lnTo>
                  <a:lnTo>
                    <a:pt x="171608" y="247705"/>
                  </a:lnTo>
                  <a:cubicBezTo>
                    <a:pt x="185882" y="247679"/>
                    <a:pt x="199772" y="243071"/>
                    <a:pt x="211232" y="234561"/>
                  </a:cubicBezTo>
                  <a:lnTo>
                    <a:pt x="309816" y="308380"/>
                  </a:lnTo>
                  <a:cubicBezTo>
                    <a:pt x="306644" y="316352"/>
                    <a:pt x="304996" y="324849"/>
                    <a:pt x="304958" y="333430"/>
                  </a:cubicBezTo>
                  <a:cubicBezTo>
                    <a:pt x="304944" y="370254"/>
                    <a:pt x="334784" y="400117"/>
                    <a:pt x="371608" y="400131"/>
                  </a:cubicBezTo>
                  <a:cubicBezTo>
                    <a:pt x="408431" y="400145"/>
                    <a:pt x="438294" y="370305"/>
                    <a:pt x="438308" y="333483"/>
                  </a:cubicBezTo>
                  <a:cubicBezTo>
                    <a:pt x="438317" y="311007"/>
                    <a:pt x="427001" y="290038"/>
                    <a:pt x="408209" y="277709"/>
                  </a:cubicBezTo>
                  <a:lnTo>
                    <a:pt x="457358" y="133405"/>
                  </a:lnTo>
                  <a:cubicBezTo>
                    <a:pt x="494182" y="133405"/>
                    <a:pt x="524033" y="103554"/>
                    <a:pt x="524033" y="66730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0CB6503C-4862-9AB4-4303-E63D143546DE}"/>
                </a:ext>
              </a:extLst>
            </p:cNvPr>
            <p:cNvSpPr/>
            <p:nvPr/>
          </p:nvSpPr>
          <p:spPr>
            <a:xfrm>
              <a:off x="3547264" y="4934713"/>
              <a:ext cx="204588" cy="207553"/>
            </a:xfrm>
            <a:custGeom>
              <a:avLst/>
              <a:gdLst>
                <a:gd name="connsiteX0" fmla="*/ 57150 w 657225"/>
                <a:gd name="connsiteY0" fmla="*/ 0 h 666750"/>
                <a:gd name="connsiteX1" fmla="*/ 0 w 657225"/>
                <a:gd name="connsiteY1" fmla="*/ 0 h 666750"/>
                <a:gd name="connsiteX2" fmla="*/ 0 w 657225"/>
                <a:gd name="connsiteY2" fmla="*/ 666750 h 666750"/>
                <a:gd name="connsiteX3" fmla="*/ 657225 w 657225"/>
                <a:gd name="connsiteY3" fmla="*/ 666750 h 666750"/>
                <a:gd name="connsiteX4" fmla="*/ 657225 w 657225"/>
                <a:gd name="connsiteY4" fmla="*/ 609600 h 666750"/>
                <a:gd name="connsiteX5" fmla="*/ 57150 w 657225"/>
                <a:gd name="connsiteY5" fmla="*/ 609600 h 666750"/>
                <a:gd name="connsiteX6" fmla="*/ 57150 w 657225"/>
                <a:gd name="connsiteY6" fmla="*/ 0 h 666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7225" h="666750">
                  <a:moveTo>
                    <a:pt x="57150" y="0"/>
                  </a:moveTo>
                  <a:lnTo>
                    <a:pt x="0" y="0"/>
                  </a:lnTo>
                  <a:lnTo>
                    <a:pt x="0" y="666750"/>
                  </a:lnTo>
                  <a:lnTo>
                    <a:pt x="657225" y="666750"/>
                  </a:lnTo>
                  <a:lnTo>
                    <a:pt x="657225" y="609600"/>
                  </a:lnTo>
                  <a:lnTo>
                    <a:pt x="57150" y="609600"/>
                  </a:lnTo>
                  <a:lnTo>
                    <a:pt x="57150" y="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sp>
        <p:nvSpPr>
          <p:cNvPr id="73" name="TextBox 72">
            <a:extLst>
              <a:ext uri="{FF2B5EF4-FFF2-40B4-BE49-F238E27FC236}">
                <a16:creationId xmlns:a16="http://schemas.microsoft.com/office/drawing/2014/main" id="{E060D472-2893-4FCC-4D56-71FB77ABF7C8}"/>
              </a:ext>
            </a:extLst>
          </p:cNvPr>
          <p:cNvSpPr txBox="1"/>
          <p:nvPr/>
        </p:nvSpPr>
        <p:spPr>
          <a:xfrm>
            <a:off x="8766869" y="4069745"/>
            <a:ext cx="15854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Logistic Regression</a:t>
            </a:r>
          </a:p>
        </p:txBody>
      </p:sp>
    </p:spTree>
    <p:extLst>
      <p:ext uri="{BB962C8B-B14F-4D97-AF65-F5344CB8AC3E}">
        <p14:creationId xmlns:p14="http://schemas.microsoft.com/office/powerpoint/2010/main" val="37101329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60ACD0D7-EE3F-9DC8-A99B-3AA3B99D43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70634" cy="68580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4FB4D636-89F0-95F6-8C05-3B6BD04F7066}"/>
              </a:ext>
            </a:extLst>
          </p:cNvPr>
          <p:cNvSpPr txBox="1"/>
          <p:nvPr/>
        </p:nvSpPr>
        <p:spPr>
          <a:xfrm>
            <a:off x="5470634" y="145178"/>
            <a:ext cx="664516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/>
              <a:t>Key Factors Influencing Customer Retention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78D9F0E-609C-18EF-6279-1C7967278BD2}"/>
              </a:ext>
            </a:extLst>
          </p:cNvPr>
          <p:cNvSpPr txBox="1"/>
          <p:nvPr/>
        </p:nvSpPr>
        <p:spPr>
          <a:xfrm>
            <a:off x="6367384" y="1726288"/>
            <a:ext cx="27766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Demographic Factors</a:t>
            </a:r>
            <a:endParaRPr lang="en-US" sz="2000" dirty="0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D0AB134D-9B61-8D30-DA8A-7519F4F94836}"/>
              </a:ext>
            </a:extLst>
          </p:cNvPr>
          <p:cNvSpPr/>
          <p:nvPr/>
        </p:nvSpPr>
        <p:spPr>
          <a:xfrm>
            <a:off x="5781863" y="1602854"/>
            <a:ext cx="554646" cy="554646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7A25FE">
                  <a:alpha val="20000"/>
                </a:srgbClr>
              </a:gs>
              <a:gs pos="100000">
                <a:srgbClr val="9824E9">
                  <a:alpha val="20000"/>
                </a:srgbClr>
              </a:gs>
            </a:gsLst>
            <a:lin ang="5400000" scaled="1"/>
          </a:gradFill>
          <a:ln>
            <a:noFill/>
          </a:ln>
          <a:effectLst>
            <a:outerShdw blurRad="254000" dist="190500" dir="13500000" algn="br" rotWithShape="0">
              <a:schemeClr val="bg1">
                <a:alpha val="7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200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B0FF8634-5BA7-5C7A-481C-700BBF486B95}"/>
              </a:ext>
            </a:extLst>
          </p:cNvPr>
          <p:cNvSpPr/>
          <p:nvPr/>
        </p:nvSpPr>
        <p:spPr>
          <a:xfrm>
            <a:off x="5847813" y="1668805"/>
            <a:ext cx="422745" cy="422744"/>
          </a:xfrm>
          <a:prstGeom prst="ellipse">
            <a:avLst/>
          </a:prstGeom>
          <a:gradFill>
            <a:gsLst>
              <a:gs pos="0">
                <a:srgbClr val="7A25FE"/>
              </a:gs>
              <a:gs pos="100000">
                <a:srgbClr val="9824E9"/>
              </a:gs>
            </a:gsLst>
            <a:lin ang="5400000" scaled="1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200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A2E21A5-E9A6-51FB-8E3B-2C350FBD00BB}"/>
              </a:ext>
            </a:extLst>
          </p:cNvPr>
          <p:cNvSpPr txBox="1"/>
          <p:nvPr/>
        </p:nvSpPr>
        <p:spPr>
          <a:xfrm>
            <a:off x="5825363" y="1691439"/>
            <a:ext cx="44435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Inter SemiBold" panose="020B0502030000000004" pitchFamily="34" charset="0"/>
                <a:ea typeface="Inter SemiBold" panose="020B0502030000000004" pitchFamily="34" charset="0"/>
              </a:rPr>
              <a:t>01</a:t>
            </a:r>
            <a:endParaRPr lang="en-ID" sz="2000" dirty="0">
              <a:solidFill>
                <a:schemeClr val="bg1"/>
              </a:solidFill>
              <a:latin typeface="Inter SemiBold" panose="020B0502030000000004" pitchFamily="34" charset="0"/>
              <a:ea typeface="Inter SemiBold" panose="020B05020300000000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9E612F2-8000-8A04-3B5F-82CE8647CDC8}"/>
              </a:ext>
            </a:extLst>
          </p:cNvPr>
          <p:cNvSpPr txBox="1"/>
          <p:nvPr/>
        </p:nvSpPr>
        <p:spPr>
          <a:xfrm>
            <a:off x="6371819" y="2813122"/>
            <a:ext cx="21710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Financial Factors</a:t>
            </a:r>
            <a:endParaRPr lang="en-US" sz="2000" dirty="0"/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DB28E6F9-3AC2-4A4E-35E4-1B7DB56EA81B}"/>
              </a:ext>
            </a:extLst>
          </p:cNvPr>
          <p:cNvSpPr/>
          <p:nvPr/>
        </p:nvSpPr>
        <p:spPr>
          <a:xfrm>
            <a:off x="5797519" y="2689688"/>
            <a:ext cx="554646" cy="554646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7A25FE">
                  <a:alpha val="20000"/>
                </a:srgbClr>
              </a:gs>
              <a:gs pos="100000">
                <a:srgbClr val="9824E9">
                  <a:alpha val="20000"/>
                </a:srgbClr>
              </a:gs>
            </a:gsLst>
            <a:lin ang="5400000" scaled="1"/>
          </a:gradFill>
          <a:ln>
            <a:noFill/>
          </a:ln>
          <a:effectLst>
            <a:outerShdw blurRad="254000" dist="190500" dir="13500000" algn="br" rotWithShape="0">
              <a:schemeClr val="bg1">
                <a:alpha val="7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2000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051AEFCF-1977-8739-57B8-BC1077251B5F}"/>
              </a:ext>
            </a:extLst>
          </p:cNvPr>
          <p:cNvSpPr/>
          <p:nvPr/>
        </p:nvSpPr>
        <p:spPr>
          <a:xfrm>
            <a:off x="5863469" y="2755639"/>
            <a:ext cx="422745" cy="422744"/>
          </a:xfrm>
          <a:prstGeom prst="ellipse">
            <a:avLst/>
          </a:prstGeom>
          <a:gradFill>
            <a:gsLst>
              <a:gs pos="0">
                <a:srgbClr val="7A25FE"/>
              </a:gs>
              <a:gs pos="100000">
                <a:srgbClr val="9824E9"/>
              </a:gs>
            </a:gsLst>
            <a:lin ang="5400000" scaled="1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200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D58BC35-A452-884D-6A8C-AE591252B69C}"/>
              </a:ext>
            </a:extLst>
          </p:cNvPr>
          <p:cNvSpPr txBox="1"/>
          <p:nvPr/>
        </p:nvSpPr>
        <p:spPr>
          <a:xfrm>
            <a:off x="5841861" y="2788885"/>
            <a:ext cx="44435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Inter SemiBold" panose="020B0502030000000004" pitchFamily="34" charset="0"/>
                <a:ea typeface="Inter SemiBold" panose="020B0502030000000004" pitchFamily="34" charset="0"/>
              </a:rPr>
              <a:t>02</a:t>
            </a:r>
            <a:endParaRPr lang="en-ID" sz="2000" dirty="0">
              <a:solidFill>
                <a:schemeClr val="bg1"/>
              </a:solidFill>
              <a:latin typeface="Inter SemiBold" panose="020B0502030000000004" pitchFamily="34" charset="0"/>
              <a:ea typeface="Inter SemiBold" panose="020B0502030000000004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9D159BE-718E-84D6-551B-FD26C4C05DAF}"/>
              </a:ext>
            </a:extLst>
          </p:cNvPr>
          <p:cNvSpPr txBox="1"/>
          <p:nvPr/>
        </p:nvSpPr>
        <p:spPr>
          <a:xfrm>
            <a:off x="6367384" y="3983765"/>
            <a:ext cx="21710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Behavioral Factors</a:t>
            </a:r>
            <a:endParaRPr lang="en-US" sz="2000" dirty="0"/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9DB459A8-2E8C-2ABD-91F3-C7A5A85329E5}"/>
              </a:ext>
            </a:extLst>
          </p:cNvPr>
          <p:cNvSpPr/>
          <p:nvPr/>
        </p:nvSpPr>
        <p:spPr>
          <a:xfrm>
            <a:off x="5777881" y="3875719"/>
            <a:ext cx="554646" cy="554646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7A25FE">
                  <a:alpha val="20000"/>
                </a:srgbClr>
              </a:gs>
              <a:gs pos="100000">
                <a:srgbClr val="9824E9">
                  <a:alpha val="20000"/>
                </a:srgbClr>
              </a:gs>
            </a:gsLst>
            <a:lin ang="5400000" scaled="1"/>
          </a:gradFill>
          <a:ln>
            <a:noFill/>
          </a:ln>
          <a:effectLst>
            <a:outerShdw blurRad="254000" dist="190500" dir="13500000" algn="br" rotWithShape="0">
              <a:schemeClr val="bg1">
                <a:alpha val="7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2000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79532612-5680-ACD2-6C17-BAE8ED9243A1}"/>
              </a:ext>
            </a:extLst>
          </p:cNvPr>
          <p:cNvSpPr/>
          <p:nvPr/>
        </p:nvSpPr>
        <p:spPr>
          <a:xfrm>
            <a:off x="5843831" y="3941670"/>
            <a:ext cx="422745" cy="422744"/>
          </a:xfrm>
          <a:prstGeom prst="ellipse">
            <a:avLst/>
          </a:prstGeom>
          <a:gradFill>
            <a:gsLst>
              <a:gs pos="0">
                <a:srgbClr val="7A25FE"/>
              </a:gs>
              <a:gs pos="100000">
                <a:srgbClr val="9824E9"/>
              </a:gs>
            </a:gsLst>
            <a:lin ang="5400000" scaled="1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200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A298B34-4760-3343-D6CF-A4053B804547}"/>
              </a:ext>
            </a:extLst>
          </p:cNvPr>
          <p:cNvSpPr txBox="1"/>
          <p:nvPr/>
        </p:nvSpPr>
        <p:spPr>
          <a:xfrm>
            <a:off x="5822223" y="3964304"/>
            <a:ext cx="44435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Inter SemiBold" panose="020B0502030000000004" pitchFamily="34" charset="0"/>
                <a:ea typeface="Inter SemiBold" panose="020B0502030000000004" pitchFamily="34" charset="0"/>
              </a:rPr>
              <a:t>03</a:t>
            </a:r>
            <a:endParaRPr lang="en-ID" sz="2000" dirty="0">
              <a:solidFill>
                <a:schemeClr val="bg1"/>
              </a:solidFill>
              <a:latin typeface="Inter SemiBold" panose="020B0502030000000004" pitchFamily="34" charset="0"/>
              <a:ea typeface="Inter SemiBold" panose="020B050203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70856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5DF43D66-C349-42C0-A722-7DABBD3334F9}"/>
              </a:ext>
            </a:extLst>
          </p:cNvPr>
          <p:cNvSpPr/>
          <p:nvPr/>
        </p:nvSpPr>
        <p:spPr>
          <a:xfrm>
            <a:off x="5580760" y="159855"/>
            <a:ext cx="6066742" cy="1925435"/>
          </a:xfrm>
          <a:prstGeom prst="roundRect">
            <a:avLst>
              <a:gd name="adj" fmla="val 6818"/>
            </a:avLst>
          </a:prstGeom>
          <a:gradFill>
            <a:gsLst>
              <a:gs pos="0">
                <a:srgbClr val="9824E9"/>
              </a:gs>
              <a:gs pos="100000">
                <a:srgbClr val="7A25FE"/>
              </a:gs>
            </a:gsLst>
            <a:lin ang="5400000" scaled="1"/>
          </a:gradFill>
          <a:ln>
            <a:noFill/>
          </a:ln>
          <a:effectLst>
            <a:outerShdw blurRad="101600" dist="38100" dir="2700000" sx="101000" sy="101000" algn="tl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/>
              <a:t>1. Demographic Factors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/>
              <a:t>Age:</a:t>
            </a:r>
            <a:br>
              <a:rPr lang="en-US" sz="1400" dirty="0"/>
            </a:br>
            <a:r>
              <a:rPr lang="en-US" sz="1400" dirty="0"/>
              <a:t>Different age groups may have varying levels of loyalty to the bank.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/>
              <a:t>Gender:</a:t>
            </a:r>
            <a:br>
              <a:rPr lang="en-US" sz="1400" dirty="0"/>
            </a:br>
            <a:r>
              <a:rPr lang="en-US" sz="1400" dirty="0"/>
              <a:t>There may be differences in churn rates between male and female customers.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/>
              <a:t>Marital Status:</a:t>
            </a:r>
            <a:br>
              <a:rPr lang="en-US" sz="1400" dirty="0"/>
            </a:br>
            <a:r>
              <a:rPr lang="en-US" sz="1400" dirty="0"/>
              <a:t>Single customers might be more loyal compared to Married customers.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9261FFB-B59B-4E71-9E48-3EE830600D80}"/>
              </a:ext>
            </a:extLst>
          </p:cNvPr>
          <p:cNvSpPr/>
          <p:nvPr/>
        </p:nvSpPr>
        <p:spPr>
          <a:xfrm>
            <a:off x="5580759" y="2278874"/>
            <a:ext cx="6066743" cy="2195471"/>
          </a:xfrm>
          <a:prstGeom prst="roundRect">
            <a:avLst>
              <a:gd name="adj" fmla="val 6818"/>
            </a:avLst>
          </a:prstGeom>
          <a:gradFill>
            <a:gsLst>
              <a:gs pos="0">
                <a:srgbClr val="9824E9"/>
              </a:gs>
              <a:gs pos="100000">
                <a:srgbClr val="7A25FE"/>
              </a:gs>
            </a:gsLst>
            <a:lin ang="5400000" scaled="1"/>
          </a:gradFill>
          <a:ln>
            <a:noFill/>
          </a:ln>
          <a:effectLst>
            <a:outerShdw blurRad="101600" dist="38100" dir="2700000" sx="101000" sy="101000" algn="tl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BEF43B93-FD5E-44DB-9F56-A61A44F9C5FA}"/>
              </a:ext>
            </a:extLst>
          </p:cNvPr>
          <p:cNvSpPr/>
          <p:nvPr/>
        </p:nvSpPr>
        <p:spPr>
          <a:xfrm>
            <a:off x="5580758" y="4572507"/>
            <a:ext cx="6066742" cy="1925435"/>
          </a:xfrm>
          <a:prstGeom prst="roundRect">
            <a:avLst>
              <a:gd name="adj" fmla="val 6818"/>
            </a:avLst>
          </a:prstGeom>
          <a:gradFill>
            <a:gsLst>
              <a:gs pos="0">
                <a:srgbClr val="9824E9"/>
              </a:gs>
              <a:gs pos="100000">
                <a:srgbClr val="7A25FE"/>
              </a:gs>
            </a:gsLst>
            <a:lin ang="5400000" scaled="1"/>
          </a:gradFill>
          <a:ln>
            <a:noFill/>
          </a:ln>
          <a:effectLst>
            <a:outerShdw blurRad="101600" dist="38100" dir="2700000" sx="101000" sy="101000" algn="tl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5C202A0F-918A-4F51-A8A3-EBCAEF4A948D}"/>
              </a:ext>
            </a:extLst>
          </p:cNvPr>
          <p:cNvGrpSpPr/>
          <p:nvPr/>
        </p:nvGrpSpPr>
        <p:grpSpPr>
          <a:xfrm>
            <a:off x="7477810" y="1065477"/>
            <a:ext cx="3310573" cy="627801"/>
            <a:chOff x="7372667" y="1065477"/>
            <a:chExt cx="3310573" cy="627801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71701FA5-A25F-4A66-BA88-600709362EC7}"/>
                </a:ext>
              </a:extLst>
            </p:cNvPr>
            <p:cNvSpPr txBox="1"/>
            <p:nvPr/>
          </p:nvSpPr>
          <p:spPr>
            <a:xfrm>
              <a:off x="7372667" y="1373254"/>
              <a:ext cx="3310573" cy="3200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endParaRPr lang="en-US" sz="1100" dirty="0">
                <a:solidFill>
                  <a:schemeClr val="bg1">
                    <a:lumMod val="95000"/>
                  </a:schemeClr>
                </a:solidFill>
                <a:latin typeface="Inter" panose="020B0502030000000004" pitchFamily="34" charset="0"/>
                <a:ea typeface="Inter" panose="020B05020300000000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AF2FD4D2-E2F7-4D49-B79C-F61584032F72}"/>
                </a:ext>
              </a:extLst>
            </p:cNvPr>
            <p:cNvSpPr txBox="1"/>
            <p:nvPr/>
          </p:nvSpPr>
          <p:spPr>
            <a:xfrm>
              <a:off x="7372667" y="1065477"/>
              <a:ext cx="217104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ID" sz="1400" b="1" dirty="0">
                <a:solidFill>
                  <a:schemeClr val="bg1"/>
                </a:solidFill>
                <a:latin typeface="Inter" panose="020B0502030000000004" pitchFamily="34" charset="0"/>
                <a:ea typeface="Inter" panose="020B05020300000000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0771BD45-9967-435C-8214-7256E90F1393}"/>
              </a:ext>
            </a:extLst>
          </p:cNvPr>
          <p:cNvSpPr txBox="1"/>
          <p:nvPr/>
        </p:nvSpPr>
        <p:spPr>
          <a:xfrm>
            <a:off x="5686314" y="2333405"/>
            <a:ext cx="5728345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2. Financial Factors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Income Level:</a:t>
            </a:r>
            <a:br>
              <a:rPr lang="en-US" sz="1100" dirty="0">
                <a:solidFill>
                  <a:schemeClr val="bg1"/>
                </a:solidFill>
              </a:rPr>
            </a:br>
            <a:r>
              <a:rPr lang="en-US" sz="1300" dirty="0">
                <a:solidFill>
                  <a:schemeClr val="bg1"/>
                </a:solidFill>
              </a:rPr>
              <a:t>Customers with higher income levels may have lower churn rates due to greater financial stability.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Account Balances:</a:t>
            </a:r>
            <a:br>
              <a:rPr lang="en-US" sz="1100" dirty="0">
                <a:solidFill>
                  <a:schemeClr val="bg1"/>
                </a:solidFill>
              </a:rPr>
            </a:br>
            <a:r>
              <a:rPr lang="en-US" sz="1100" dirty="0">
                <a:solidFill>
                  <a:schemeClr val="bg1"/>
                </a:solidFill>
              </a:rPr>
              <a:t>Larger account balances can indicate more engaged customers.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Transaction Patterns:</a:t>
            </a:r>
            <a:br>
              <a:rPr lang="en-US" sz="1100" dirty="0">
                <a:solidFill>
                  <a:schemeClr val="bg1"/>
                </a:solidFill>
              </a:rPr>
            </a:br>
            <a:r>
              <a:rPr lang="en-US" sz="1100" dirty="0">
                <a:solidFill>
                  <a:schemeClr val="bg1"/>
                </a:solidFill>
              </a:rPr>
              <a:t>More frequent transactions may signal stronger engagement and lower churn risk.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934DAF2B-72CB-4ED9-A940-3B7FFA0F02E1}"/>
              </a:ext>
            </a:extLst>
          </p:cNvPr>
          <p:cNvSpPr txBox="1"/>
          <p:nvPr/>
        </p:nvSpPr>
        <p:spPr>
          <a:xfrm>
            <a:off x="5822523" y="4667929"/>
            <a:ext cx="5728346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3. Behavioral Factors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Months on Book:</a:t>
            </a:r>
            <a:br>
              <a:rPr lang="en-US" sz="1100" dirty="0">
                <a:solidFill>
                  <a:schemeClr val="bg1"/>
                </a:solidFill>
              </a:rPr>
            </a:br>
            <a:r>
              <a:rPr lang="en-US" sz="1100" dirty="0">
                <a:solidFill>
                  <a:schemeClr val="bg1"/>
                </a:solidFill>
              </a:rPr>
              <a:t>The longer a customer has been with the bank, the more likely they are to stay.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Total Relationship Count:</a:t>
            </a:r>
            <a:br>
              <a:rPr lang="en-US" sz="1100" dirty="0">
                <a:solidFill>
                  <a:schemeClr val="bg1"/>
                </a:solidFill>
              </a:rPr>
            </a:br>
            <a:r>
              <a:rPr lang="en-US" sz="1100" dirty="0">
                <a:solidFill>
                  <a:schemeClr val="bg1"/>
                </a:solidFill>
              </a:rPr>
              <a:t>Customers with multiple products and services are generally more loyal.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Inactivity:</a:t>
            </a:r>
            <a:br>
              <a:rPr lang="en-US" sz="1100" dirty="0">
                <a:solidFill>
                  <a:schemeClr val="bg1"/>
                </a:solidFill>
              </a:rPr>
            </a:br>
            <a:r>
              <a:rPr lang="en-US" sz="1100" dirty="0">
                <a:solidFill>
                  <a:schemeClr val="bg1"/>
                </a:solidFill>
              </a:rPr>
              <a:t>Longer periods of inactivity increase the risk of churn.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/>
                </a:solidFill>
              </a:rPr>
              <a:t>Contact Frequency:</a:t>
            </a:r>
            <a:br>
              <a:rPr lang="en-US" sz="1100" dirty="0">
                <a:solidFill>
                  <a:schemeClr val="bg1"/>
                </a:solidFill>
              </a:rPr>
            </a:br>
            <a:r>
              <a:rPr lang="en-US" sz="1100" dirty="0">
                <a:solidFill>
                  <a:schemeClr val="bg1"/>
                </a:solidFill>
              </a:rPr>
              <a:t>Regular communication can enhance customer retention and loyalty.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A466433-DCB8-7B78-1167-4A375CA526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529" y="0"/>
            <a:ext cx="548869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3582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 0">
            <a:extLst>
              <a:ext uri="{FF2B5EF4-FFF2-40B4-BE49-F238E27FC236}">
                <a16:creationId xmlns:a16="http://schemas.microsoft.com/office/drawing/2014/main" id="{D9E731AF-4258-2758-0D93-3830D4AD8791}"/>
              </a:ext>
            </a:extLst>
          </p:cNvPr>
          <p:cNvSpPr/>
          <p:nvPr/>
        </p:nvSpPr>
        <p:spPr>
          <a:xfrm>
            <a:off x="187734" y="452890"/>
            <a:ext cx="8021241" cy="6200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900"/>
              </a:lnSpc>
              <a:buNone/>
            </a:pPr>
            <a:r>
              <a:rPr lang="en-US" sz="2500" b="1" dirty="0">
                <a:solidFill>
                  <a:srgbClr val="7A25FE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Proactive Intervention: Retaining At-Risk Customers</a:t>
            </a:r>
            <a:endParaRPr lang="en-US" sz="2500" dirty="0">
              <a:solidFill>
                <a:srgbClr val="7A25FE"/>
              </a:solidFill>
            </a:endParaRPr>
          </a:p>
        </p:txBody>
      </p:sp>
      <p:pic>
        <p:nvPicPr>
          <p:cNvPr id="31" name="Image 1" descr="preencoded.png">
            <a:extLst>
              <a:ext uri="{FF2B5EF4-FFF2-40B4-BE49-F238E27FC236}">
                <a16:creationId xmlns:a16="http://schemas.microsoft.com/office/drawing/2014/main" id="{6F9EC358-D92F-46FD-BB23-0B8CEDA771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007" y="1120348"/>
            <a:ext cx="400883" cy="400883"/>
          </a:xfrm>
          <a:prstGeom prst="rect">
            <a:avLst/>
          </a:prstGeom>
        </p:spPr>
      </p:pic>
      <p:sp>
        <p:nvSpPr>
          <p:cNvPr id="32" name="Text 1">
            <a:extLst>
              <a:ext uri="{FF2B5EF4-FFF2-40B4-BE49-F238E27FC236}">
                <a16:creationId xmlns:a16="http://schemas.microsoft.com/office/drawing/2014/main" id="{86D22CF8-6172-33D4-D128-A96C3ECE9B97}"/>
              </a:ext>
            </a:extLst>
          </p:cNvPr>
          <p:cNvSpPr/>
          <p:nvPr/>
        </p:nvSpPr>
        <p:spPr>
          <a:xfrm>
            <a:off x="509006" y="1667810"/>
            <a:ext cx="2134553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Personalized Outreach</a:t>
            </a:r>
            <a:endParaRPr lang="en-US" sz="1550" dirty="0"/>
          </a:p>
        </p:txBody>
      </p:sp>
      <p:sp>
        <p:nvSpPr>
          <p:cNvPr id="33" name="Text 2">
            <a:extLst>
              <a:ext uri="{FF2B5EF4-FFF2-40B4-BE49-F238E27FC236}">
                <a16:creationId xmlns:a16="http://schemas.microsoft.com/office/drawing/2014/main" id="{5BA1A8DE-D2D9-0D1A-A835-6B762FEEC422}"/>
              </a:ext>
            </a:extLst>
          </p:cNvPr>
          <p:cNvSpPr/>
          <p:nvPr/>
        </p:nvSpPr>
        <p:spPr>
          <a:xfrm>
            <a:off x="509007" y="1926573"/>
            <a:ext cx="8021241" cy="256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Target at-risk customers with tailored offers and promotions.</a:t>
            </a:r>
            <a:endParaRPr lang="en-US" sz="1600" dirty="0"/>
          </a:p>
        </p:txBody>
      </p:sp>
      <p:pic>
        <p:nvPicPr>
          <p:cNvPr id="34" name="Image 2" descr="preencoded.png">
            <a:extLst>
              <a:ext uri="{FF2B5EF4-FFF2-40B4-BE49-F238E27FC236}">
                <a16:creationId xmlns:a16="http://schemas.microsoft.com/office/drawing/2014/main" id="{8A3EACE4-CB3B-487A-84AF-091BB4209A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007" y="2449469"/>
            <a:ext cx="400883" cy="400883"/>
          </a:xfrm>
          <a:prstGeom prst="rect">
            <a:avLst/>
          </a:prstGeom>
        </p:spPr>
      </p:pic>
      <p:sp>
        <p:nvSpPr>
          <p:cNvPr id="35" name="Text 3">
            <a:extLst>
              <a:ext uri="{FF2B5EF4-FFF2-40B4-BE49-F238E27FC236}">
                <a16:creationId xmlns:a16="http://schemas.microsoft.com/office/drawing/2014/main" id="{49EECDBF-EED7-020B-08EE-6D23754E788F}"/>
              </a:ext>
            </a:extLst>
          </p:cNvPr>
          <p:cNvSpPr/>
          <p:nvPr/>
        </p:nvSpPr>
        <p:spPr>
          <a:xfrm>
            <a:off x="509007" y="3008342"/>
            <a:ext cx="244090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Enhanced Communication</a:t>
            </a:r>
            <a:endParaRPr lang="en-US" sz="1550" dirty="0"/>
          </a:p>
        </p:txBody>
      </p:sp>
      <p:sp>
        <p:nvSpPr>
          <p:cNvPr id="36" name="Text 4">
            <a:extLst>
              <a:ext uri="{FF2B5EF4-FFF2-40B4-BE49-F238E27FC236}">
                <a16:creationId xmlns:a16="http://schemas.microsoft.com/office/drawing/2014/main" id="{929428AD-E3B5-9B60-2776-B5B4624970E6}"/>
              </a:ext>
            </a:extLst>
          </p:cNvPr>
          <p:cNvSpPr/>
          <p:nvPr/>
        </p:nvSpPr>
        <p:spPr>
          <a:xfrm>
            <a:off x="509006" y="3360458"/>
            <a:ext cx="8021241" cy="256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Increase communication frequency and provide proactive support.</a:t>
            </a:r>
            <a:endParaRPr lang="en-US" sz="1600" dirty="0"/>
          </a:p>
        </p:txBody>
      </p:sp>
      <p:pic>
        <p:nvPicPr>
          <p:cNvPr id="37" name="Image 3" descr="preencoded.png">
            <a:extLst>
              <a:ext uri="{FF2B5EF4-FFF2-40B4-BE49-F238E27FC236}">
                <a16:creationId xmlns:a16="http://schemas.microsoft.com/office/drawing/2014/main" id="{B13502B7-F452-EAD2-15E7-95551872A2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214" y="3768792"/>
            <a:ext cx="400883" cy="400883"/>
          </a:xfrm>
          <a:prstGeom prst="rect">
            <a:avLst/>
          </a:prstGeom>
        </p:spPr>
      </p:pic>
      <p:sp>
        <p:nvSpPr>
          <p:cNvPr id="38" name="Text 5">
            <a:extLst>
              <a:ext uri="{FF2B5EF4-FFF2-40B4-BE49-F238E27FC236}">
                <a16:creationId xmlns:a16="http://schemas.microsoft.com/office/drawing/2014/main" id="{AD9FFA25-1F08-E32A-2DE2-B8FE40E09752}"/>
              </a:ext>
            </a:extLst>
          </p:cNvPr>
          <p:cNvSpPr/>
          <p:nvPr/>
        </p:nvSpPr>
        <p:spPr>
          <a:xfrm>
            <a:off x="494214" y="4211902"/>
            <a:ext cx="2004893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Loyalty Programs</a:t>
            </a:r>
            <a:endParaRPr lang="en-US" sz="1550" dirty="0"/>
          </a:p>
        </p:txBody>
      </p:sp>
      <p:sp>
        <p:nvSpPr>
          <p:cNvPr id="39" name="Text 6">
            <a:extLst>
              <a:ext uri="{FF2B5EF4-FFF2-40B4-BE49-F238E27FC236}">
                <a16:creationId xmlns:a16="http://schemas.microsoft.com/office/drawing/2014/main" id="{F18155FC-3A1B-A8EA-9725-6EB02098868C}"/>
              </a:ext>
            </a:extLst>
          </p:cNvPr>
          <p:cNvSpPr/>
          <p:nvPr/>
        </p:nvSpPr>
        <p:spPr>
          <a:xfrm>
            <a:off x="494214" y="4608264"/>
            <a:ext cx="8021241" cy="256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Offer exclusive benefits and rewards to foster loyalty.</a:t>
            </a:r>
            <a:endParaRPr lang="en-US" sz="1600" dirty="0"/>
          </a:p>
        </p:txBody>
      </p:sp>
      <p:pic>
        <p:nvPicPr>
          <p:cNvPr id="40" name="Image 4" descr="preencoded.png">
            <a:extLst>
              <a:ext uri="{FF2B5EF4-FFF2-40B4-BE49-F238E27FC236}">
                <a16:creationId xmlns:a16="http://schemas.microsoft.com/office/drawing/2014/main" id="{2CC32302-CAFB-AE48-B16F-566444B0CB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4214" y="5087864"/>
            <a:ext cx="400883" cy="400883"/>
          </a:xfrm>
          <a:prstGeom prst="rect">
            <a:avLst/>
          </a:prstGeom>
        </p:spPr>
      </p:pic>
      <p:sp>
        <p:nvSpPr>
          <p:cNvPr id="41" name="Text 7">
            <a:extLst>
              <a:ext uri="{FF2B5EF4-FFF2-40B4-BE49-F238E27FC236}">
                <a16:creationId xmlns:a16="http://schemas.microsoft.com/office/drawing/2014/main" id="{42B896D9-1709-CFA0-F1F6-2990D495C302}"/>
              </a:ext>
            </a:extLst>
          </p:cNvPr>
          <p:cNvSpPr/>
          <p:nvPr/>
        </p:nvSpPr>
        <p:spPr>
          <a:xfrm>
            <a:off x="509006" y="5597372"/>
            <a:ext cx="2004893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Customer Education</a:t>
            </a:r>
            <a:endParaRPr lang="en-US" sz="1550" dirty="0"/>
          </a:p>
        </p:txBody>
      </p:sp>
      <p:sp>
        <p:nvSpPr>
          <p:cNvPr id="42" name="Text 8">
            <a:extLst>
              <a:ext uri="{FF2B5EF4-FFF2-40B4-BE49-F238E27FC236}">
                <a16:creationId xmlns:a16="http://schemas.microsoft.com/office/drawing/2014/main" id="{5F1BEB66-91EB-AAFB-5E1A-76A147D87C05}"/>
              </a:ext>
            </a:extLst>
          </p:cNvPr>
          <p:cNvSpPr/>
          <p:nvPr/>
        </p:nvSpPr>
        <p:spPr>
          <a:xfrm>
            <a:off x="494213" y="5938530"/>
            <a:ext cx="8021241" cy="256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Educate customers on ways to maximize their banking experience.</a:t>
            </a:r>
            <a:endParaRPr lang="en-US" sz="16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AB011B1-9C92-B1B0-94E7-85D575B0493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04" r="12344"/>
          <a:stretch/>
        </p:blipFill>
        <p:spPr>
          <a:xfrm>
            <a:off x="7045036" y="0"/>
            <a:ext cx="5146964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BA3F5CB-EDFA-6884-6D64-023B89717EA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25422"/>
            <a:ext cx="2695575" cy="485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670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7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2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3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4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4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5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5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6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6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6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7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7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8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8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8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87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9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0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5" grpId="0" animBg="1"/>
      <p:bldP spid="36" grpId="0" animBg="1"/>
      <p:bldP spid="38" grpId="0" animBg="1"/>
      <p:bldP spid="39" grpId="0" animBg="1"/>
      <p:bldP spid="41" grpId="0" animBg="1"/>
      <p:bldP spid="4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0" descr="preencoded.png">
            <a:extLst>
              <a:ext uri="{FF2B5EF4-FFF2-40B4-BE49-F238E27FC236}">
                <a16:creationId xmlns:a16="http://schemas.microsoft.com/office/drawing/2014/main" id="{F69F5F61-6FBD-9DED-88F1-8D520CF4C4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0186" y="1"/>
            <a:ext cx="4331814" cy="6857999"/>
          </a:xfrm>
          <a:prstGeom prst="rect">
            <a:avLst/>
          </a:prstGeom>
        </p:spPr>
      </p:pic>
      <p:sp>
        <p:nvSpPr>
          <p:cNvPr id="6" name="Text 0">
            <a:extLst>
              <a:ext uri="{FF2B5EF4-FFF2-40B4-BE49-F238E27FC236}">
                <a16:creationId xmlns:a16="http://schemas.microsoft.com/office/drawing/2014/main" id="{FDC93B5C-7D66-AAF4-1947-48D70527624D}"/>
              </a:ext>
            </a:extLst>
          </p:cNvPr>
          <p:cNvSpPr/>
          <p:nvPr/>
        </p:nvSpPr>
        <p:spPr>
          <a:xfrm>
            <a:off x="394203" y="804814"/>
            <a:ext cx="7415927" cy="8431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600" b="1" dirty="0">
                <a:solidFill>
                  <a:srgbClr val="7A25FE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Returning Customer Analysis</a:t>
            </a:r>
            <a:endParaRPr lang="en-US" sz="4600" dirty="0">
              <a:solidFill>
                <a:srgbClr val="7A25FE"/>
              </a:solidFill>
            </a:endParaRPr>
          </a:p>
        </p:txBody>
      </p:sp>
      <p:sp>
        <p:nvSpPr>
          <p:cNvPr id="8" name="Shape 1">
            <a:extLst>
              <a:ext uri="{FF2B5EF4-FFF2-40B4-BE49-F238E27FC236}">
                <a16:creationId xmlns:a16="http://schemas.microsoft.com/office/drawing/2014/main" id="{13A96908-914A-3BF8-7F25-C499506E5A25}"/>
              </a:ext>
            </a:extLst>
          </p:cNvPr>
          <p:cNvSpPr/>
          <p:nvPr/>
        </p:nvSpPr>
        <p:spPr>
          <a:xfrm>
            <a:off x="212683" y="2161272"/>
            <a:ext cx="7415927" cy="3368080"/>
          </a:xfrm>
          <a:prstGeom prst="roundRect">
            <a:avLst>
              <a:gd name="adj" fmla="val 2566"/>
            </a:avLst>
          </a:prstGeom>
          <a:noFill/>
          <a:ln w="1524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Shape 2">
            <a:extLst>
              <a:ext uri="{FF2B5EF4-FFF2-40B4-BE49-F238E27FC236}">
                <a16:creationId xmlns:a16="http://schemas.microsoft.com/office/drawing/2014/main" id="{8FF10C9C-B9F6-B99A-43BD-077DA6ACEF8F}"/>
              </a:ext>
            </a:extLst>
          </p:cNvPr>
          <p:cNvSpPr/>
          <p:nvPr/>
        </p:nvSpPr>
        <p:spPr>
          <a:xfrm>
            <a:off x="227923" y="2176513"/>
            <a:ext cx="7385447" cy="58876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3">
            <a:extLst>
              <a:ext uri="{FF2B5EF4-FFF2-40B4-BE49-F238E27FC236}">
                <a16:creationId xmlns:a16="http://schemas.microsoft.com/office/drawing/2014/main" id="{959C6ACA-8D5D-7444-FC2D-E190ED318B59}"/>
              </a:ext>
            </a:extLst>
          </p:cNvPr>
          <p:cNvSpPr/>
          <p:nvPr/>
        </p:nvSpPr>
        <p:spPr>
          <a:xfrm>
            <a:off x="474739" y="2332247"/>
            <a:ext cx="3195280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Customer Segment</a:t>
            </a:r>
            <a:endParaRPr lang="en-US" sz="1900" dirty="0"/>
          </a:p>
        </p:txBody>
      </p:sp>
      <p:sp>
        <p:nvSpPr>
          <p:cNvPr id="14" name="Text 4">
            <a:extLst>
              <a:ext uri="{FF2B5EF4-FFF2-40B4-BE49-F238E27FC236}">
                <a16:creationId xmlns:a16="http://schemas.microsoft.com/office/drawing/2014/main" id="{A9B35046-E2D4-A522-CD53-2E1ABAAA0373}"/>
              </a:ext>
            </a:extLst>
          </p:cNvPr>
          <p:cNvSpPr/>
          <p:nvPr/>
        </p:nvSpPr>
        <p:spPr>
          <a:xfrm>
            <a:off x="4171273" y="2332247"/>
            <a:ext cx="3195280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Criterion</a:t>
            </a:r>
            <a:endParaRPr lang="en-US" sz="1900" dirty="0"/>
          </a:p>
        </p:txBody>
      </p:sp>
      <p:sp>
        <p:nvSpPr>
          <p:cNvPr id="15" name="Shape 5">
            <a:extLst>
              <a:ext uri="{FF2B5EF4-FFF2-40B4-BE49-F238E27FC236}">
                <a16:creationId xmlns:a16="http://schemas.microsoft.com/office/drawing/2014/main" id="{076860C4-691D-1BAE-26C9-BBB71DB8D0D1}"/>
              </a:ext>
            </a:extLst>
          </p:cNvPr>
          <p:cNvSpPr/>
          <p:nvPr/>
        </p:nvSpPr>
        <p:spPr>
          <a:xfrm>
            <a:off x="227923" y="2883029"/>
            <a:ext cx="7385447" cy="91797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6">
            <a:extLst>
              <a:ext uri="{FF2B5EF4-FFF2-40B4-BE49-F238E27FC236}">
                <a16:creationId xmlns:a16="http://schemas.microsoft.com/office/drawing/2014/main" id="{89F3144A-BD8E-FB17-DBFA-06958C88206F}"/>
              </a:ext>
            </a:extLst>
          </p:cNvPr>
          <p:cNvSpPr/>
          <p:nvPr/>
        </p:nvSpPr>
        <p:spPr>
          <a:xfrm>
            <a:off x="474739" y="3038764"/>
            <a:ext cx="3195280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High Risk</a:t>
            </a:r>
            <a:endParaRPr lang="en-US" sz="1900" dirty="0"/>
          </a:p>
        </p:txBody>
      </p:sp>
      <p:sp>
        <p:nvSpPr>
          <p:cNvPr id="17" name="Text 7">
            <a:extLst>
              <a:ext uri="{FF2B5EF4-FFF2-40B4-BE49-F238E27FC236}">
                <a16:creationId xmlns:a16="http://schemas.microsoft.com/office/drawing/2014/main" id="{C4BBC5F7-EFBC-4EF9-018F-29B7D7814257}"/>
              </a:ext>
            </a:extLst>
          </p:cNvPr>
          <p:cNvSpPr/>
          <p:nvPr/>
        </p:nvSpPr>
        <p:spPr>
          <a:xfrm>
            <a:off x="4171273" y="3038764"/>
            <a:ext cx="3195280" cy="658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</a:rPr>
              <a:t>Churn probability&gt;0.75</a:t>
            </a:r>
            <a:endParaRPr lang="en-US" sz="1900" dirty="0"/>
          </a:p>
        </p:txBody>
      </p:sp>
      <p:sp>
        <p:nvSpPr>
          <p:cNvPr id="18" name="Shape 8">
            <a:extLst>
              <a:ext uri="{FF2B5EF4-FFF2-40B4-BE49-F238E27FC236}">
                <a16:creationId xmlns:a16="http://schemas.microsoft.com/office/drawing/2014/main" id="{E11B6AC2-E06C-F3D5-2CF2-A294450B87B7}"/>
              </a:ext>
            </a:extLst>
          </p:cNvPr>
          <p:cNvSpPr/>
          <p:nvPr/>
        </p:nvSpPr>
        <p:spPr>
          <a:xfrm>
            <a:off x="227923" y="3984596"/>
            <a:ext cx="7385447" cy="91797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9">
            <a:extLst>
              <a:ext uri="{FF2B5EF4-FFF2-40B4-BE49-F238E27FC236}">
                <a16:creationId xmlns:a16="http://schemas.microsoft.com/office/drawing/2014/main" id="{1F9D16B9-1FAF-1348-FE82-1ABA47C12190}"/>
              </a:ext>
            </a:extLst>
          </p:cNvPr>
          <p:cNvSpPr/>
          <p:nvPr/>
        </p:nvSpPr>
        <p:spPr>
          <a:xfrm>
            <a:off x="474739" y="4140330"/>
            <a:ext cx="3195280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Medium Risk</a:t>
            </a:r>
            <a:endParaRPr lang="en-US" sz="1900" dirty="0"/>
          </a:p>
        </p:txBody>
      </p:sp>
      <p:sp>
        <p:nvSpPr>
          <p:cNvPr id="20" name="Text 10">
            <a:extLst>
              <a:ext uri="{FF2B5EF4-FFF2-40B4-BE49-F238E27FC236}">
                <a16:creationId xmlns:a16="http://schemas.microsoft.com/office/drawing/2014/main" id="{09C96005-4A84-31F4-93EE-08B2ABBEA99F}"/>
              </a:ext>
            </a:extLst>
          </p:cNvPr>
          <p:cNvSpPr/>
          <p:nvPr/>
        </p:nvSpPr>
        <p:spPr>
          <a:xfrm>
            <a:off x="4171273" y="4140330"/>
            <a:ext cx="3195280" cy="658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</a:rPr>
              <a:t>Churn probability&gt;0.50</a:t>
            </a:r>
            <a:endParaRPr lang="en-US" sz="1900" dirty="0"/>
          </a:p>
        </p:txBody>
      </p:sp>
      <p:sp>
        <p:nvSpPr>
          <p:cNvPr id="21" name="Shape 11">
            <a:extLst>
              <a:ext uri="{FF2B5EF4-FFF2-40B4-BE49-F238E27FC236}">
                <a16:creationId xmlns:a16="http://schemas.microsoft.com/office/drawing/2014/main" id="{9C686D98-6FD8-69EC-C73F-6CEA2AA70D8B}"/>
              </a:ext>
            </a:extLst>
          </p:cNvPr>
          <p:cNvSpPr/>
          <p:nvPr/>
        </p:nvSpPr>
        <p:spPr>
          <a:xfrm>
            <a:off x="227923" y="5086162"/>
            <a:ext cx="7385447" cy="91797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22" name="Text 12">
            <a:extLst>
              <a:ext uri="{FF2B5EF4-FFF2-40B4-BE49-F238E27FC236}">
                <a16:creationId xmlns:a16="http://schemas.microsoft.com/office/drawing/2014/main" id="{B0CB3784-EC5D-E688-9EA9-D48525B21F8E}"/>
              </a:ext>
            </a:extLst>
          </p:cNvPr>
          <p:cNvSpPr/>
          <p:nvPr/>
        </p:nvSpPr>
        <p:spPr>
          <a:xfrm>
            <a:off x="474739" y="5241896"/>
            <a:ext cx="3195280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Low Risk</a:t>
            </a:r>
            <a:endParaRPr lang="en-US" sz="1900" dirty="0"/>
          </a:p>
        </p:txBody>
      </p:sp>
      <p:sp>
        <p:nvSpPr>
          <p:cNvPr id="23" name="Text 13">
            <a:extLst>
              <a:ext uri="{FF2B5EF4-FFF2-40B4-BE49-F238E27FC236}">
                <a16:creationId xmlns:a16="http://schemas.microsoft.com/office/drawing/2014/main" id="{E46AECBF-872E-FE00-C2AC-210600490E49}"/>
              </a:ext>
            </a:extLst>
          </p:cNvPr>
          <p:cNvSpPr/>
          <p:nvPr/>
        </p:nvSpPr>
        <p:spPr>
          <a:xfrm>
            <a:off x="4171273" y="5241896"/>
            <a:ext cx="3195280" cy="658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</a:rPr>
              <a:t>Churn probability&lt;0.50</a:t>
            </a:r>
            <a:endParaRPr lang="en-US" sz="1900" dirty="0"/>
          </a:p>
        </p:txBody>
      </p:sp>
      <p:grpSp>
        <p:nvGrpSpPr>
          <p:cNvPr id="2" name="Graphic 20" descr="Lightbulb and gear">
            <a:extLst>
              <a:ext uri="{FF2B5EF4-FFF2-40B4-BE49-F238E27FC236}">
                <a16:creationId xmlns:a16="http://schemas.microsoft.com/office/drawing/2014/main" id="{295ADE68-C8F9-F985-B772-EE522CCBA0DA}"/>
              </a:ext>
            </a:extLst>
          </p:cNvPr>
          <p:cNvGrpSpPr/>
          <p:nvPr/>
        </p:nvGrpSpPr>
        <p:grpSpPr>
          <a:xfrm>
            <a:off x="161510" y="134872"/>
            <a:ext cx="525144" cy="525144"/>
            <a:chOff x="5638800" y="2971800"/>
            <a:chExt cx="914400" cy="914400"/>
          </a:xfrm>
          <a:gradFill>
            <a:gsLst>
              <a:gs pos="0">
                <a:srgbClr val="9824E9"/>
              </a:gs>
              <a:gs pos="100000">
                <a:srgbClr val="7A25FE"/>
              </a:gs>
            </a:gsLst>
            <a:lin ang="5400000" scaled="1"/>
          </a:gradFill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AF8ABE8F-D8B0-DD80-C82A-D981B9D26552}"/>
                </a:ext>
              </a:extLst>
            </p:cNvPr>
            <p:cNvSpPr/>
            <p:nvPr/>
          </p:nvSpPr>
          <p:spPr>
            <a:xfrm>
              <a:off x="5978271" y="3280220"/>
              <a:ext cx="209550" cy="209550"/>
            </a:xfrm>
            <a:custGeom>
              <a:avLst/>
              <a:gdLst>
                <a:gd name="connsiteX0" fmla="*/ 187547 w 209550"/>
                <a:gd name="connsiteY0" fmla="*/ 64675 h 209550"/>
                <a:gd name="connsiteX1" fmla="*/ 195644 w 209550"/>
                <a:gd name="connsiteY1" fmla="*/ 40672 h 209550"/>
                <a:gd name="connsiteX2" fmla="*/ 177355 w 209550"/>
                <a:gd name="connsiteY2" fmla="*/ 22384 h 209550"/>
                <a:gd name="connsiteX3" fmla="*/ 153353 w 209550"/>
                <a:gd name="connsiteY3" fmla="*/ 30480 h 209550"/>
                <a:gd name="connsiteX4" fmla="*/ 133541 w 209550"/>
                <a:gd name="connsiteY4" fmla="*/ 22384 h 209550"/>
                <a:gd name="connsiteX5" fmla="*/ 122301 w 209550"/>
                <a:gd name="connsiteY5" fmla="*/ 0 h 209550"/>
                <a:gd name="connsiteX6" fmla="*/ 96774 w 209550"/>
                <a:gd name="connsiteY6" fmla="*/ 0 h 209550"/>
                <a:gd name="connsiteX7" fmla="*/ 85439 w 209550"/>
                <a:gd name="connsiteY7" fmla="*/ 22479 h 209550"/>
                <a:gd name="connsiteX8" fmla="*/ 65532 w 209550"/>
                <a:gd name="connsiteY8" fmla="*/ 30575 h 209550"/>
                <a:gd name="connsiteX9" fmla="*/ 41529 w 209550"/>
                <a:gd name="connsiteY9" fmla="*/ 22479 h 209550"/>
                <a:gd name="connsiteX10" fmla="*/ 23241 w 209550"/>
                <a:gd name="connsiteY10" fmla="*/ 40767 h 209550"/>
                <a:gd name="connsiteX11" fmla="*/ 30861 w 209550"/>
                <a:gd name="connsiteY11" fmla="*/ 64770 h 209550"/>
                <a:gd name="connsiteX12" fmla="*/ 22479 w 209550"/>
                <a:gd name="connsiteY12" fmla="*/ 84582 h 209550"/>
                <a:gd name="connsiteX13" fmla="*/ 0 w 209550"/>
                <a:gd name="connsiteY13" fmla="*/ 95821 h 209550"/>
                <a:gd name="connsiteX14" fmla="*/ 0 w 209550"/>
                <a:gd name="connsiteY14" fmla="*/ 120968 h 209550"/>
                <a:gd name="connsiteX15" fmla="*/ 22479 w 209550"/>
                <a:gd name="connsiteY15" fmla="*/ 132302 h 209550"/>
                <a:gd name="connsiteX16" fmla="*/ 30575 w 209550"/>
                <a:gd name="connsiteY16" fmla="*/ 152114 h 209550"/>
                <a:gd name="connsiteX17" fmla="*/ 22479 w 209550"/>
                <a:gd name="connsiteY17" fmla="*/ 176117 h 209550"/>
                <a:gd name="connsiteX18" fmla="*/ 41529 w 209550"/>
                <a:gd name="connsiteY18" fmla="*/ 194405 h 209550"/>
                <a:gd name="connsiteX19" fmla="*/ 65532 w 209550"/>
                <a:gd name="connsiteY19" fmla="*/ 186214 h 209550"/>
                <a:gd name="connsiteX20" fmla="*/ 85344 w 209550"/>
                <a:gd name="connsiteY20" fmla="*/ 194405 h 209550"/>
                <a:gd name="connsiteX21" fmla="*/ 96583 w 209550"/>
                <a:gd name="connsiteY21" fmla="*/ 216789 h 209550"/>
                <a:gd name="connsiteX22" fmla="*/ 122111 w 209550"/>
                <a:gd name="connsiteY22" fmla="*/ 216789 h 209550"/>
                <a:gd name="connsiteX23" fmla="*/ 133445 w 209550"/>
                <a:gd name="connsiteY23" fmla="*/ 194786 h 209550"/>
                <a:gd name="connsiteX24" fmla="*/ 152972 w 209550"/>
                <a:gd name="connsiteY24" fmla="*/ 186880 h 209550"/>
                <a:gd name="connsiteX25" fmla="*/ 176879 w 209550"/>
                <a:gd name="connsiteY25" fmla="*/ 195072 h 209550"/>
                <a:gd name="connsiteX26" fmla="*/ 195167 w 209550"/>
                <a:gd name="connsiteY26" fmla="*/ 176689 h 209550"/>
                <a:gd name="connsiteX27" fmla="*/ 187071 w 209550"/>
                <a:gd name="connsiteY27" fmla="*/ 152781 h 209550"/>
                <a:gd name="connsiteX28" fmla="*/ 195739 w 209550"/>
                <a:gd name="connsiteY28" fmla="*/ 132874 h 209550"/>
                <a:gd name="connsiteX29" fmla="*/ 218123 w 209550"/>
                <a:gd name="connsiteY29" fmla="*/ 121634 h 209550"/>
                <a:gd name="connsiteX30" fmla="*/ 218123 w 209550"/>
                <a:gd name="connsiteY30" fmla="*/ 95821 h 209550"/>
                <a:gd name="connsiteX31" fmla="*/ 195644 w 209550"/>
                <a:gd name="connsiteY31" fmla="*/ 84487 h 209550"/>
                <a:gd name="connsiteX32" fmla="*/ 187547 w 209550"/>
                <a:gd name="connsiteY32" fmla="*/ 64675 h 209550"/>
                <a:gd name="connsiteX33" fmla="*/ 109442 w 209550"/>
                <a:gd name="connsiteY33" fmla="*/ 146875 h 209550"/>
                <a:gd name="connsiteX34" fmla="*/ 71342 w 209550"/>
                <a:gd name="connsiteY34" fmla="*/ 108775 h 209550"/>
                <a:gd name="connsiteX35" fmla="*/ 109442 w 209550"/>
                <a:gd name="connsiteY35" fmla="*/ 70675 h 209550"/>
                <a:gd name="connsiteX36" fmla="*/ 147542 w 209550"/>
                <a:gd name="connsiteY36" fmla="*/ 108775 h 209550"/>
                <a:gd name="connsiteX37" fmla="*/ 109442 w 209550"/>
                <a:gd name="connsiteY37" fmla="*/ 146875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09550" h="209550">
                  <a:moveTo>
                    <a:pt x="187547" y="64675"/>
                  </a:moveTo>
                  <a:lnTo>
                    <a:pt x="195644" y="40672"/>
                  </a:lnTo>
                  <a:lnTo>
                    <a:pt x="177355" y="22384"/>
                  </a:lnTo>
                  <a:lnTo>
                    <a:pt x="153353" y="30480"/>
                  </a:lnTo>
                  <a:cubicBezTo>
                    <a:pt x="147113" y="26964"/>
                    <a:pt x="140457" y="24244"/>
                    <a:pt x="133541" y="22384"/>
                  </a:cubicBezTo>
                  <a:lnTo>
                    <a:pt x="122301" y="0"/>
                  </a:lnTo>
                  <a:lnTo>
                    <a:pt x="96774" y="0"/>
                  </a:lnTo>
                  <a:lnTo>
                    <a:pt x="85439" y="22479"/>
                  </a:lnTo>
                  <a:cubicBezTo>
                    <a:pt x="78498" y="24356"/>
                    <a:pt x="71813" y="27075"/>
                    <a:pt x="65532" y="30575"/>
                  </a:cubicBezTo>
                  <a:lnTo>
                    <a:pt x="41529" y="22479"/>
                  </a:lnTo>
                  <a:lnTo>
                    <a:pt x="23241" y="40767"/>
                  </a:lnTo>
                  <a:lnTo>
                    <a:pt x="30861" y="64770"/>
                  </a:lnTo>
                  <a:cubicBezTo>
                    <a:pt x="27206" y="70976"/>
                    <a:pt x="24388" y="77637"/>
                    <a:pt x="22479" y="84582"/>
                  </a:cubicBezTo>
                  <a:lnTo>
                    <a:pt x="0" y="95821"/>
                  </a:lnTo>
                  <a:lnTo>
                    <a:pt x="0" y="120968"/>
                  </a:lnTo>
                  <a:lnTo>
                    <a:pt x="22479" y="132302"/>
                  </a:lnTo>
                  <a:cubicBezTo>
                    <a:pt x="24332" y="139221"/>
                    <a:pt x="27052" y="145878"/>
                    <a:pt x="30575" y="152114"/>
                  </a:cubicBezTo>
                  <a:lnTo>
                    <a:pt x="22479" y="176117"/>
                  </a:lnTo>
                  <a:lnTo>
                    <a:pt x="41529" y="194405"/>
                  </a:lnTo>
                  <a:lnTo>
                    <a:pt x="65532" y="186214"/>
                  </a:lnTo>
                  <a:cubicBezTo>
                    <a:pt x="71767" y="189763"/>
                    <a:pt x="78423" y="192515"/>
                    <a:pt x="85344" y="194405"/>
                  </a:cubicBezTo>
                  <a:lnTo>
                    <a:pt x="96583" y="216789"/>
                  </a:lnTo>
                  <a:lnTo>
                    <a:pt x="122111" y="216789"/>
                  </a:lnTo>
                  <a:lnTo>
                    <a:pt x="133445" y="194786"/>
                  </a:lnTo>
                  <a:cubicBezTo>
                    <a:pt x="140245" y="192937"/>
                    <a:pt x="146800" y="190283"/>
                    <a:pt x="152972" y="186880"/>
                  </a:cubicBezTo>
                  <a:lnTo>
                    <a:pt x="176879" y="195072"/>
                  </a:lnTo>
                  <a:lnTo>
                    <a:pt x="195167" y="176689"/>
                  </a:lnTo>
                  <a:lnTo>
                    <a:pt x="187071" y="152781"/>
                  </a:lnTo>
                  <a:cubicBezTo>
                    <a:pt x="190710" y="146497"/>
                    <a:pt x="193618" y="139818"/>
                    <a:pt x="195739" y="132874"/>
                  </a:cubicBezTo>
                  <a:lnTo>
                    <a:pt x="218123" y="121634"/>
                  </a:lnTo>
                  <a:lnTo>
                    <a:pt x="218123" y="95821"/>
                  </a:lnTo>
                  <a:lnTo>
                    <a:pt x="195644" y="84487"/>
                  </a:lnTo>
                  <a:cubicBezTo>
                    <a:pt x="193825" y="77556"/>
                    <a:pt x="191103" y="70896"/>
                    <a:pt x="187547" y="64675"/>
                  </a:cubicBezTo>
                  <a:close/>
                  <a:moveTo>
                    <a:pt x="109442" y="146875"/>
                  </a:moveTo>
                  <a:cubicBezTo>
                    <a:pt x="88401" y="146875"/>
                    <a:pt x="71342" y="129817"/>
                    <a:pt x="71342" y="108775"/>
                  </a:cubicBezTo>
                  <a:cubicBezTo>
                    <a:pt x="71342" y="87734"/>
                    <a:pt x="88401" y="70675"/>
                    <a:pt x="109442" y="70675"/>
                  </a:cubicBezTo>
                  <a:cubicBezTo>
                    <a:pt x="130356" y="70982"/>
                    <a:pt x="147236" y="87861"/>
                    <a:pt x="147542" y="108775"/>
                  </a:cubicBezTo>
                  <a:cubicBezTo>
                    <a:pt x="147542" y="129817"/>
                    <a:pt x="130484" y="146875"/>
                    <a:pt x="109442" y="1468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0846F4E8-703C-92BD-7EDC-9E6C22C7E5AC}"/>
                </a:ext>
              </a:extLst>
            </p:cNvPr>
            <p:cNvSpPr/>
            <p:nvPr/>
          </p:nvSpPr>
          <p:spPr>
            <a:xfrm>
              <a:off x="5979698" y="3684175"/>
              <a:ext cx="209550" cy="47625"/>
            </a:xfrm>
            <a:custGeom>
              <a:avLst/>
              <a:gdLst>
                <a:gd name="connsiteX0" fmla="*/ 189835 w 209550"/>
                <a:gd name="connsiteY0" fmla="*/ 0 h 47625"/>
                <a:gd name="connsiteX1" fmla="*/ 25910 w 209550"/>
                <a:gd name="connsiteY1" fmla="*/ 0 h 47625"/>
                <a:gd name="connsiteX2" fmla="*/ 48 w 209550"/>
                <a:gd name="connsiteY2" fmla="*/ 29098 h 47625"/>
                <a:gd name="connsiteX3" fmla="*/ 25910 w 209550"/>
                <a:gd name="connsiteY3" fmla="*/ 54959 h 47625"/>
                <a:gd name="connsiteX4" fmla="*/ 189835 w 209550"/>
                <a:gd name="connsiteY4" fmla="*/ 54959 h 47625"/>
                <a:gd name="connsiteX5" fmla="*/ 215696 w 209550"/>
                <a:gd name="connsiteY5" fmla="*/ 25861 h 47625"/>
                <a:gd name="connsiteX6" fmla="*/ 189835 w 209550"/>
                <a:gd name="connsiteY6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550" h="47625">
                  <a:moveTo>
                    <a:pt x="189835" y="0"/>
                  </a:moveTo>
                  <a:lnTo>
                    <a:pt x="25910" y="0"/>
                  </a:lnTo>
                  <a:cubicBezTo>
                    <a:pt x="10734" y="894"/>
                    <a:pt x="-845" y="13922"/>
                    <a:pt x="48" y="29098"/>
                  </a:cubicBezTo>
                  <a:cubicBezTo>
                    <a:pt x="869" y="43027"/>
                    <a:pt x="11981" y="54139"/>
                    <a:pt x="25910" y="54959"/>
                  </a:cubicBezTo>
                  <a:lnTo>
                    <a:pt x="189835" y="54959"/>
                  </a:lnTo>
                  <a:cubicBezTo>
                    <a:pt x="205011" y="54065"/>
                    <a:pt x="216590" y="41037"/>
                    <a:pt x="215696" y="25861"/>
                  </a:cubicBezTo>
                  <a:cubicBezTo>
                    <a:pt x="214875" y="11932"/>
                    <a:pt x="203763" y="820"/>
                    <a:pt x="18983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4E4EE254-FC8C-A405-07B7-63A13184516A}"/>
                </a:ext>
              </a:extLst>
            </p:cNvPr>
            <p:cNvSpPr/>
            <p:nvPr/>
          </p:nvSpPr>
          <p:spPr>
            <a:xfrm>
              <a:off x="6028087" y="3777234"/>
              <a:ext cx="114300" cy="47625"/>
            </a:xfrm>
            <a:custGeom>
              <a:avLst/>
              <a:gdLst>
                <a:gd name="connsiteX0" fmla="*/ 59531 w 114300"/>
                <a:gd name="connsiteY0" fmla="*/ 54959 h 47625"/>
                <a:gd name="connsiteX1" fmla="*/ 118967 w 114300"/>
                <a:gd name="connsiteY1" fmla="*/ 0 h 47625"/>
                <a:gd name="connsiteX2" fmla="*/ 0 w 114300"/>
                <a:gd name="connsiteY2" fmla="*/ 0 h 47625"/>
                <a:gd name="connsiteX3" fmla="*/ 59531 w 114300"/>
                <a:gd name="connsiteY3" fmla="*/ 549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47625">
                  <a:moveTo>
                    <a:pt x="59531" y="54959"/>
                  </a:moveTo>
                  <a:cubicBezTo>
                    <a:pt x="90631" y="54910"/>
                    <a:pt x="116487" y="31001"/>
                    <a:pt x="118967" y="0"/>
                  </a:cubicBezTo>
                  <a:lnTo>
                    <a:pt x="0" y="0"/>
                  </a:lnTo>
                  <a:cubicBezTo>
                    <a:pt x="2527" y="31016"/>
                    <a:pt x="28413" y="54914"/>
                    <a:pt x="59531" y="549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6C69522-C587-8638-A1FE-77DE0AF45C82}"/>
                </a:ext>
              </a:extLst>
            </p:cNvPr>
            <p:cNvSpPr/>
            <p:nvPr/>
          </p:nvSpPr>
          <p:spPr>
            <a:xfrm>
              <a:off x="5849207" y="3152013"/>
              <a:ext cx="466725" cy="485775"/>
            </a:xfrm>
            <a:custGeom>
              <a:avLst/>
              <a:gdLst>
                <a:gd name="connsiteX0" fmla="*/ 476250 w 466725"/>
                <a:gd name="connsiteY0" fmla="*/ 243364 h 485775"/>
                <a:gd name="connsiteX1" fmla="*/ 476250 w 466725"/>
                <a:gd name="connsiteY1" fmla="*/ 235172 h 485775"/>
                <a:gd name="connsiteX2" fmla="*/ 238125 w 466725"/>
                <a:gd name="connsiteY2" fmla="*/ 0 h 485775"/>
                <a:gd name="connsiteX3" fmla="*/ 238125 w 466725"/>
                <a:gd name="connsiteY3" fmla="*/ 0 h 485775"/>
                <a:gd name="connsiteX4" fmla="*/ 0 w 466725"/>
                <a:gd name="connsiteY4" fmla="*/ 235172 h 485775"/>
                <a:gd name="connsiteX5" fmla="*/ 0 w 466725"/>
                <a:gd name="connsiteY5" fmla="*/ 243364 h 485775"/>
                <a:gd name="connsiteX6" fmla="*/ 16573 w 466725"/>
                <a:gd name="connsiteY6" fmla="*/ 325755 h 485775"/>
                <a:gd name="connsiteX7" fmla="*/ 57912 w 466725"/>
                <a:gd name="connsiteY7" fmla="*/ 393478 h 485775"/>
                <a:gd name="connsiteX8" fmla="*/ 113633 w 466725"/>
                <a:gd name="connsiteY8" fmla="*/ 483965 h 485775"/>
                <a:gd name="connsiteX9" fmla="*/ 130016 w 466725"/>
                <a:gd name="connsiteY9" fmla="*/ 494062 h 485775"/>
                <a:gd name="connsiteX10" fmla="*/ 346234 w 466725"/>
                <a:gd name="connsiteY10" fmla="*/ 494062 h 485775"/>
                <a:gd name="connsiteX11" fmla="*/ 362617 w 466725"/>
                <a:gd name="connsiteY11" fmla="*/ 483965 h 485775"/>
                <a:gd name="connsiteX12" fmla="*/ 418338 w 466725"/>
                <a:gd name="connsiteY12" fmla="*/ 393478 h 485775"/>
                <a:gd name="connsiteX13" fmla="*/ 459676 w 466725"/>
                <a:gd name="connsiteY13" fmla="*/ 325755 h 485775"/>
                <a:gd name="connsiteX14" fmla="*/ 476250 w 466725"/>
                <a:gd name="connsiteY14" fmla="*/ 243364 h 485775"/>
                <a:gd name="connsiteX15" fmla="*/ 421386 w 466725"/>
                <a:gd name="connsiteY15" fmla="*/ 242507 h 485775"/>
                <a:gd name="connsiteX16" fmla="*/ 408718 w 466725"/>
                <a:gd name="connsiteY16" fmla="*/ 306515 h 485775"/>
                <a:gd name="connsiteX17" fmla="*/ 377857 w 466725"/>
                <a:gd name="connsiteY17" fmla="*/ 356807 h 485775"/>
                <a:gd name="connsiteX18" fmla="*/ 323850 w 466725"/>
                <a:gd name="connsiteY18" fmla="*/ 438912 h 485775"/>
                <a:gd name="connsiteX19" fmla="*/ 152400 w 466725"/>
                <a:gd name="connsiteY19" fmla="*/ 438912 h 485775"/>
                <a:gd name="connsiteX20" fmla="*/ 98870 w 466725"/>
                <a:gd name="connsiteY20" fmla="*/ 356521 h 485775"/>
                <a:gd name="connsiteX21" fmla="*/ 68008 w 466725"/>
                <a:gd name="connsiteY21" fmla="*/ 306229 h 485775"/>
                <a:gd name="connsiteX22" fmla="*/ 54864 w 466725"/>
                <a:gd name="connsiteY22" fmla="*/ 242221 h 485775"/>
                <a:gd name="connsiteX23" fmla="*/ 54864 w 466725"/>
                <a:gd name="connsiteY23" fmla="*/ 235363 h 485775"/>
                <a:gd name="connsiteX24" fmla="*/ 237839 w 466725"/>
                <a:gd name="connsiteY24" fmla="*/ 54388 h 485775"/>
                <a:gd name="connsiteX25" fmla="*/ 237839 w 466725"/>
                <a:gd name="connsiteY25" fmla="*/ 54388 h 485775"/>
                <a:gd name="connsiteX26" fmla="*/ 420814 w 466725"/>
                <a:gd name="connsiteY26" fmla="*/ 235363 h 485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66725" h="485775">
                  <a:moveTo>
                    <a:pt x="476250" y="243364"/>
                  </a:moveTo>
                  <a:lnTo>
                    <a:pt x="476250" y="235172"/>
                  </a:lnTo>
                  <a:cubicBezTo>
                    <a:pt x="473823" y="105160"/>
                    <a:pt x="368157" y="804"/>
                    <a:pt x="238125" y="0"/>
                  </a:cubicBezTo>
                  <a:lnTo>
                    <a:pt x="238125" y="0"/>
                  </a:lnTo>
                  <a:cubicBezTo>
                    <a:pt x="108093" y="804"/>
                    <a:pt x="2427" y="105160"/>
                    <a:pt x="0" y="235172"/>
                  </a:cubicBezTo>
                  <a:lnTo>
                    <a:pt x="0" y="243364"/>
                  </a:lnTo>
                  <a:cubicBezTo>
                    <a:pt x="871" y="271562"/>
                    <a:pt x="6473" y="299414"/>
                    <a:pt x="16573" y="325755"/>
                  </a:cubicBezTo>
                  <a:cubicBezTo>
                    <a:pt x="26214" y="350609"/>
                    <a:pt x="40213" y="373543"/>
                    <a:pt x="57912" y="393478"/>
                  </a:cubicBezTo>
                  <a:cubicBezTo>
                    <a:pt x="79724" y="417195"/>
                    <a:pt x="103537" y="463391"/>
                    <a:pt x="113633" y="483965"/>
                  </a:cubicBezTo>
                  <a:cubicBezTo>
                    <a:pt x="116721" y="490180"/>
                    <a:pt x="123076" y="494096"/>
                    <a:pt x="130016" y="494062"/>
                  </a:cubicBezTo>
                  <a:lnTo>
                    <a:pt x="346234" y="494062"/>
                  </a:lnTo>
                  <a:cubicBezTo>
                    <a:pt x="353174" y="494096"/>
                    <a:pt x="359529" y="490180"/>
                    <a:pt x="362617" y="483965"/>
                  </a:cubicBezTo>
                  <a:cubicBezTo>
                    <a:pt x="372713" y="463391"/>
                    <a:pt x="396526" y="417290"/>
                    <a:pt x="418338" y="393478"/>
                  </a:cubicBezTo>
                  <a:cubicBezTo>
                    <a:pt x="436037" y="373543"/>
                    <a:pt x="450036" y="350609"/>
                    <a:pt x="459676" y="325755"/>
                  </a:cubicBezTo>
                  <a:cubicBezTo>
                    <a:pt x="469777" y="299414"/>
                    <a:pt x="475379" y="271562"/>
                    <a:pt x="476250" y="243364"/>
                  </a:cubicBezTo>
                  <a:close/>
                  <a:moveTo>
                    <a:pt x="421386" y="242507"/>
                  </a:moveTo>
                  <a:cubicBezTo>
                    <a:pt x="420709" y="264394"/>
                    <a:pt x="416429" y="286020"/>
                    <a:pt x="408718" y="306515"/>
                  </a:cubicBezTo>
                  <a:cubicBezTo>
                    <a:pt x="401485" y="324971"/>
                    <a:pt x="391037" y="341999"/>
                    <a:pt x="377857" y="356807"/>
                  </a:cubicBezTo>
                  <a:cubicBezTo>
                    <a:pt x="356714" y="381975"/>
                    <a:pt x="338588" y="409531"/>
                    <a:pt x="323850" y="438912"/>
                  </a:cubicBezTo>
                  <a:lnTo>
                    <a:pt x="152400" y="438912"/>
                  </a:lnTo>
                  <a:cubicBezTo>
                    <a:pt x="137831" y="409455"/>
                    <a:pt x="119864" y="381803"/>
                    <a:pt x="98870" y="356521"/>
                  </a:cubicBezTo>
                  <a:cubicBezTo>
                    <a:pt x="85690" y="341713"/>
                    <a:pt x="75241" y="324685"/>
                    <a:pt x="68008" y="306229"/>
                  </a:cubicBezTo>
                  <a:cubicBezTo>
                    <a:pt x="60135" y="285761"/>
                    <a:pt x="55694" y="264135"/>
                    <a:pt x="54864" y="242221"/>
                  </a:cubicBezTo>
                  <a:lnTo>
                    <a:pt x="54864" y="235363"/>
                  </a:lnTo>
                  <a:cubicBezTo>
                    <a:pt x="56570" y="135350"/>
                    <a:pt x="137813" y="54995"/>
                    <a:pt x="237839" y="54388"/>
                  </a:cubicBezTo>
                  <a:lnTo>
                    <a:pt x="237839" y="54388"/>
                  </a:lnTo>
                  <a:cubicBezTo>
                    <a:pt x="337865" y="54995"/>
                    <a:pt x="419109" y="135350"/>
                    <a:pt x="420814" y="2353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D3E35C0-4EAA-978B-808E-BF208D57C3DC}"/>
                </a:ext>
              </a:extLst>
            </p:cNvPr>
            <p:cNvSpPr/>
            <p:nvPr/>
          </p:nvSpPr>
          <p:spPr>
            <a:xfrm>
              <a:off x="6070378" y="3009900"/>
              <a:ext cx="38100" cy="104775"/>
            </a:xfrm>
            <a:custGeom>
              <a:avLst/>
              <a:gdLst>
                <a:gd name="connsiteX0" fmla="*/ 19050 w 38100"/>
                <a:gd name="connsiteY0" fmla="*/ 104775 h 104775"/>
                <a:gd name="connsiteX1" fmla="*/ 38100 w 38100"/>
                <a:gd name="connsiteY1" fmla="*/ 85725 h 104775"/>
                <a:gd name="connsiteX2" fmla="*/ 38100 w 38100"/>
                <a:gd name="connsiteY2" fmla="*/ 19050 h 104775"/>
                <a:gd name="connsiteX3" fmla="*/ 19050 w 38100"/>
                <a:gd name="connsiteY3" fmla="*/ 0 h 104775"/>
                <a:gd name="connsiteX4" fmla="*/ 0 w 38100"/>
                <a:gd name="connsiteY4" fmla="*/ 19050 h 104775"/>
                <a:gd name="connsiteX5" fmla="*/ 0 w 38100"/>
                <a:gd name="connsiteY5" fmla="*/ 85725 h 104775"/>
                <a:gd name="connsiteX6" fmla="*/ 19050 w 38100"/>
                <a:gd name="connsiteY6" fmla="*/ 10477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00" h="104775">
                  <a:moveTo>
                    <a:pt x="19050" y="104775"/>
                  </a:moveTo>
                  <a:cubicBezTo>
                    <a:pt x="29571" y="104775"/>
                    <a:pt x="38100" y="96246"/>
                    <a:pt x="38100" y="85725"/>
                  </a:cubicBezTo>
                  <a:lnTo>
                    <a:pt x="38100" y="19050"/>
                  </a:lnTo>
                  <a:cubicBezTo>
                    <a:pt x="38100" y="8529"/>
                    <a:pt x="29571" y="0"/>
                    <a:pt x="19050" y="0"/>
                  </a:cubicBezTo>
                  <a:cubicBezTo>
                    <a:pt x="8529" y="0"/>
                    <a:pt x="0" y="8529"/>
                    <a:pt x="0" y="19050"/>
                  </a:cubicBezTo>
                  <a:lnTo>
                    <a:pt x="0" y="85725"/>
                  </a:lnTo>
                  <a:cubicBezTo>
                    <a:pt x="0" y="96246"/>
                    <a:pt x="8529" y="104775"/>
                    <a:pt x="19050" y="1047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8E47EA96-3109-6DFD-662A-D540AE3CDC7B}"/>
                </a:ext>
              </a:extLst>
            </p:cNvPr>
            <p:cNvSpPr/>
            <p:nvPr/>
          </p:nvSpPr>
          <p:spPr>
            <a:xfrm>
              <a:off x="5811295" y="3119289"/>
              <a:ext cx="76200" cy="76200"/>
            </a:xfrm>
            <a:custGeom>
              <a:avLst/>
              <a:gdLst>
                <a:gd name="connsiteX0" fmla="*/ 52105 w 76200"/>
                <a:gd name="connsiteY0" fmla="*/ 79111 h 76200"/>
                <a:gd name="connsiteX1" fmla="*/ 78965 w 76200"/>
                <a:gd name="connsiteY1" fmla="*/ 79111 h 76200"/>
                <a:gd name="connsiteX2" fmla="*/ 78965 w 76200"/>
                <a:gd name="connsiteY2" fmla="*/ 52250 h 76200"/>
                <a:gd name="connsiteX3" fmla="*/ 31817 w 76200"/>
                <a:gd name="connsiteY3" fmla="*/ 4911 h 76200"/>
                <a:gd name="connsiteX4" fmla="*/ 4910 w 76200"/>
                <a:gd name="connsiteY4" fmla="*/ 6283 h 76200"/>
                <a:gd name="connsiteX5" fmla="*/ 4956 w 76200"/>
                <a:gd name="connsiteY5" fmla="*/ 31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200" h="76200">
                  <a:moveTo>
                    <a:pt x="52105" y="79111"/>
                  </a:moveTo>
                  <a:cubicBezTo>
                    <a:pt x="59535" y="86496"/>
                    <a:pt x="71535" y="86496"/>
                    <a:pt x="78965" y="79111"/>
                  </a:cubicBezTo>
                  <a:cubicBezTo>
                    <a:pt x="86351" y="71680"/>
                    <a:pt x="86351" y="59680"/>
                    <a:pt x="78965" y="52250"/>
                  </a:cubicBezTo>
                  <a:lnTo>
                    <a:pt x="31817" y="4911"/>
                  </a:lnTo>
                  <a:cubicBezTo>
                    <a:pt x="24008" y="-2140"/>
                    <a:pt x="11962" y="-1525"/>
                    <a:pt x="4910" y="6283"/>
                  </a:cubicBezTo>
                  <a:cubicBezTo>
                    <a:pt x="-1654" y="13555"/>
                    <a:pt x="-1634" y="24619"/>
                    <a:pt x="4956" y="3186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418951F6-AAE2-74BB-0F70-CB10EC374235}"/>
                </a:ext>
              </a:extLst>
            </p:cNvPr>
            <p:cNvSpPr/>
            <p:nvPr/>
          </p:nvSpPr>
          <p:spPr>
            <a:xfrm>
              <a:off x="6282866" y="3124232"/>
              <a:ext cx="76200" cy="76200"/>
            </a:xfrm>
            <a:custGeom>
              <a:avLst/>
              <a:gdLst>
                <a:gd name="connsiteX0" fmla="*/ 19446 w 76200"/>
                <a:gd name="connsiteY0" fmla="*/ 83407 h 76200"/>
                <a:gd name="connsiteX1" fmla="*/ 32971 w 76200"/>
                <a:gd name="connsiteY1" fmla="*/ 77787 h 76200"/>
                <a:gd name="connsiteX2" fmla="*/ 80025 w 76200"/>
                <a:gd name="connsiteY2" fmla="*/ 30162 h 76200"/>
                <a:gd name="connsiteX3" fmla="*/ 75664 w 76200"/>
                <a:gd name="connsiteY3" fmla="*/ 3577 h 76200"/>
                <a:gd name="connsiteX4" fmla="*/ 53164 w 76200"/>
                <a:gd name="connsiteY4" fmla="*/ 3778 h 76200"/>
                <a:gd name="connsiteX5" fmla="*/ 5539 w 76200"/>
                <a:gd name="connsiteY5" fmla="*/ 51403 h 76200"/>
                <a:gd name="connsiteX6" fmla="*/ 5539 w 76200"/>
                <a:gd name="connsiteY6" fmla="*/ 78264 h 76200"/>
                <a:gd name="connsiteX7" fmla="*/ 19446 w 76200"/>
                <a:gd name="connsiteY7" fmla="*/ 8340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00" h="76200">
                  <a:moveTo>
                    <a:pt x="19446" y="83407"/>
                  </a:moveTo>
                  <a:cubicBezTo>
                    <a:pt x="24523" y="83411"/>
                    <a:pt x="29392" y="81388"/>
                    <a:pt x="32971" y="77787"/>
                  </a:cubicBezTo>
                  <a:lnTo>
                    <a:pt x="80025" y="30162"/>
                  </a:lnTo>
                  <a:cubicBezTo>
                    <a:pt x="86162" y="21617"/>
                    <a:pt x="84210" y="9714"/>
                    <a:pt x="75664" y="3577"/>
                  </a:cubicBezTo>
                  <a:cubicBezTo>
                    <a:pt x="68922" y="-1265"/>
                    <a:pt x="59819" y="-1184"/>
                    <a:pt x="53164" y="3778"/>
                  </a:cubicBezTo>
                  <a:lnTo>
                    <a:pt x="5539" y="51403"/>
                  </a:lnTo>
                  <a:cubicBezTo>
                    <a:pt x="-1846" y="58834"/>
                    <a:pt x="-1846" y="70833"/>
                    <a:pt x="5539" y="78264"/>
                  </a:cubicBezTo>
                  <a:cubicBezTo>
                    <a:pt x="9290" y="81786"/>
                    <a:pt x="14306" y="83641"/>
                    <a:pt x="19446" y="834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86D4237F-06C2-39EB-E546-6B59CE11956A}"/>
                </a:ext>
              </a:extLst>
            </p:cNvPr>
            <p:cNvSpPr/>
            <p:nvPr/>
          </p:nvSpPr>
          <p:spPr>
            <a:xfrm>
              <a:off x="5707856" y="3367088"/>
              <a:ext cx="104775" cy="38100"/>
            </a:xfrm>
            <a:custGeom>
              <a:avLst/>
              <a:gdLst>
                <a:gd name="connsiteX0" fmla="*/ 85725 w 104775"/>
                <a:gd name="connsiteY0" fmla="*/ 0 h 38100"/>
                <a:gd name="connsiteX1" fmla="*/ 19050 w 104775"/>
                <a:gd name="connsiteY1" fmla="*/ 0 h 38100"/>
                <a:gd name="connsiteX2" fmla="*/ 0 w 104775"/>
                <a:gd name="connsiteY2" fmla="*/ 19050 h 38100"/>
                <a:gd name="connsiteX3" fmla="*/ 19050 w 104775"/>
                <a:gd name="connsiteY3" fmla="*/ 38100 h 38100"/>
                <a:gd name="connsiteX4" fmla="*/ 85725 w 104775"/>
                <a:gd name="connsiteY4" fmla="*/ 38100 h 38100"/>
                <a:gd name="connsiteX5" fmla="*/ 104775 w 104775"/>
                <a:gd name="connsiteY5" fmla="*/ 19050 h 38100"/>
                <a:gd name="connsiteX6" fmla="*/ 85725 w 104775"/>
                <a:gd name="connsiteY6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775" h="38100">
                  <a:moveTo>
                    <a:pt x="85725" y="0"/>
                  </a:moveTo>
                  <a:lnTo>
                    <a:pt x="19050" y="0"/>
                  </a:lnTo>
                  <a:cubicBezTo>
                    <a:pt x="8529" y="0"/>
                    <a:pt x="0" y="8529"/>
                    <a:pt x="0" y="19050"/>
                  </a:cubicBezTo>
                  <a:cubicBezTo>
                    <a:pt x="0" y="29571"/>
                    <a:pt x="8529" y="38100"/>
                    <a:pt x="19050" y="38100"/>
                  </a:cubicBezTo>
                  <a:lnTo>
                    <a:pt x="85725" y="38100"/>
                  </a:lnTo>
                  <a:cubicBezTo>
                    <a:pt x="96246" y="38100"/>
                    <a:pt x="104775" y="29571"/>
                    <a:pt x="104775" y="19050"/>
                  </a:cubicBezTo>
                  <a:cubicBezTo>
                    <a:pt x="104775" y="8529"/>
                    <a:pt x="96246" y="0"/>
                    <a:pt x="8572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B3ABFDEF-7A37-C3DB-CF92-B47E1DE8E29B}"/>
                </a:ext>
              </a:extLst>
            </p:cNvPr>
            <p:cNvSpPr/>
            <p:nvPr/>
          </p:nvSpPr>
          <p:spPr>
            <a:xfrm>
              <a:off x="5809591" y="3568628"/>
              <a:ext cx="76200" cy="85725"/>
            </a:xfrm>
            <a:custGeom>
              <a:avLst/>
              <a:gdLst>
                <a:gd name="connsiteX0" fmla="*/ 53808 w 76200"/>
                <a:gd name="connsiteY0" fmla="*/ 4581 h 85725"/>
                <a:gd name="connsiteX1" fmla="*/ 6659 w 76200"/>
                <a:gd name="connsiteY1" fmla="*/ 52206 h 85725"/>
                <a:gd name="connsiteX2" fmla="*/ 4581 w 76200"/>
                <a:gd name="connsiteY2" fmla="*/ 79066 h 85725"/>
                <a:gd name="connsiteX3" fmla="*/ 31442 w 76200"/>
                <a:gd name="connsiteY3" fmla="*/ 81144 h 85725"/>
                <a:gd name="connsiteX4" fmla="*/ 33520 w 76200"/>
                <a:gd name="connsiteY4" fmla="*/ 79066 h 85725"/>
                <a:gd name="connsiteX5" fmla="*/ 80669 w 76200"/>
                <a:gd name="connsiteY5" fmla="*/ 31441 h 85725"/>
                <a:gd name="connsiteX6" fmla="*/ 78590 w 76200"/>
                <a:gd name="connsiteY6" fmla="*/ 4581 h 85725"/>
                <a:gd name="connsiteX7" fmla="*/ 53808 w 76200"/>
                <a:gd name="connsiteY7" fmla="*/ 458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00" h="85725">
                  <a:moveTo>
                    <a:pt x="53808" y="4581"/>
                  </a:moveTo>
                  <a:lnTo>
                    <a:pt x="6659" y="52206"/>
                  </a:lnTo>
                  <a:cubicBezTo>
                    <a:pt x="-1332" y="59049"/>
                    <a:pt x="-2263" y="71075"/>
                    <a:pt x="4581" y="79066"/>
                  </a:cubicBezTo>
                  <a:cubicBezTo>
                    <a:pt x="11425" y="87058"/>
                    <a:pt x="23451" y="87987"/>
                    <a:pt x="31442" y="81144"/>
                  </a:cubicBezTo>
                  <a:cubicBezTo>
                    <a:pt x="32187" y="80506"/>
                    <a:pt x="32882" y="79811"/>
                    <a:pt x="33520" y="79066"/>
                  </a:cubicBezTo>
                  <a:lnTo>
                    <a:pt x="80669" y="31441"/>
                  </a:lnTo>
                  <a:cubicBezTo>
                    <a:pt x="87512" y="23450"/>
                    <a:pt x="86582" y="11424"/>
                    <a:pt x="78590" y="4581"/>
                  </a:cubicBezTo>
                  <a:cubicBezTo>
                    <a:pt x="71459" y="-1527"/>
                    <a:pt x="60941" y="-1527"/>
                    <a:pt x="53808" y="45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9FB8F357-177F-687D-6240-57906E43F758}"/>
                </a:ext>
              </a:extLst>
            </p:cNvPr>
            <p:cNvSpPr/>
            <p:nvPr/>
          </p:nvSpPr>
          <p:spPr>
            <a:xfrm>
              <a:off x="6282648" y="3563306"/>
              <a:ext cx="85725" cy="85725"/>
            </a:xfrm>
            <a:custGeom>
              <a:avLst/>
              <a:gdLst>
                <a:gd name="connsiteX0" fmla="*/ 33190 w 85725"/>
                <a:gd name="connsiteY0" fmla="*/ 6283 h 85725"/>
                <a:gd name="connsiteX1" fmla="*/ 6283 w 85725"/>
                <a:gd name="connsiteY1" fmla="*/ 4911 h 85725"/>
                <a:gd name="connsiteX2" fmla="*/ 4911 w 85725"/>
                <a:gd name="connsiteY2" fmla="*/ 31817 h 85725"/>
                <a:gd name="connsiteX3" fmla="*/ 6234 w 85725"/>
                <a:gd name="connsiteY3" fmla="*/ 33144 h 85725"/>
                <a:gd name="connsiteX4" fmla="*/ 53859 w 85725"/>
                <a:gd name="connsiteY4" fmla="*/ 80769 h 85725"/>
                <a:gd name="connsiteX5" fmla="*/ 80689 w 85725"/>
                <a:gd name="connsiteY5" fmla="*/ 83213 h 85725"/>
                <a:gd name="connsiteX6" fmla="*/ 83133 w 85725"/>
                <a:gd name="connsiteY6" fmla="*/ 56384 h 85725"/>
                <a:gd name="connsiteX7" fmla="*/ 80052 w 85725"/>
                <a:gd name="connsiteY7" fmla="*/ 5343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25" h="85725">
                  <a:moveTo>
                    <a:pt x="33190" y="6283"/>
                  </a:moveTo>
                  <a:cubicBezTo>
                    <a:pt x="26139" y="-1525"/>
                    <a:pt x="14093" y="-2140"/>
                    <a:pt x="6283" y="4911"/>
                  </a:cubicBezTo>
                  <a:cubicBezTo>
                    <a:pt x="-1525" y="11961"/>
                    <a:pt x="-2140" y="24007"/>
                    <a:pt x="4911" y="31817"/>
                  </a:cubicBezTo>
                  <a:cubicBezTo>
                    <a:pt x="5330" y="32280"/>
                    <a:pt x="5772" y="32724"/>
                    <a:pt x="6234" y="33144"/>
                  </a:cubicBezTo>
                  <a:lnTo>
                    <a:pt x="53859" y="80769"/>
                  </a:lnTo>
                  <a:cubicBezTo>
                    <a:pt x="60593" y="88853"/>
                    <a:pt x="72605" y="89947"/>
                    <a:pt x="80689" y="83213"/>
                  </a:cubicBezTo>
                  <a:cubicBezTo>
                    <a:pt x="88773" y="76480"/>
                    <a:pt x="89866" y="64468"/>
                    <a:pt x="83133" y="56384"/>
                  </a:cubicBezTo>
                  <a:cubicBezTo>
                    <a:pt x="82219" y="55288"/>
                    <a:pt x="81187" y="54298"/>
                    <a:pt x="80052" y="534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BA5B7C60-0E7B-E539-0D19-F03D3A8BCF51}"/>
                </a:ext>
              </a:extLst>
            </p:cNvPr>
            <p:cNvSpPr/>
            <p:nvPr/>
          </p:nvSpPr>
          <p:spPr>
            <a:xfrm>
              <a:off x="6362700" y="3366421"/>
              <a:ext cx="104775" cy="38100"/>
            </a:xfrm>
            <a:custGeom>
              <a:avLst/>
              <a:gdLst>
                <a:gd name="connsiteX0" fmla="*/ 85725 w 104775"/>
                <a:gd name="connsiteY0" fmla="*/ 0 h 38100"/>
                <a:gd name="connsiteX1" fmla="*/ 19050 w 104775"/>
                <a:gd name="connsiteY1" fmla="*/ 0 h 38100"/>
                <a:gd name="connsiteX2" fmla="*/ 0 w 104775"/>
                <a:gd name="connsiteY2" fmla="*/ 19050 h 38100"/>
                <a:gd name="connsiteX3" fmla="*/ 19050 w 104775"/>
                <a:gd name="connsiteY3" fmla="*/ 38100 h 38100"/>
                <a:gd name="connsiteX4" fmla="*/ 85725 w 104775"/>
                <a:gd name="connsiteY4" fmla="*/ 38100 h 38100"/>
                <a:gd name="connsiteX5" fmla="*/ 104775 w 104775"/>
                <a:gd name="connsiteY5" fmla="*/ 19050 h 38100"/>
                <a:gd name="connsiteX6" fmla="*/ 85725 w 104775"/>
                <a:gd name="connsiteY6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775" h="38100">
                  <a:moveTo>
                    <a:pt x="85725" y="0"/>
                  </a:moveTo>
                  <a:lnTo>
                    <a:pt x="19050" y="0"/>
                  </a:lnTo>
                  <a:cubicBezTo>
                    <a:pt x="8529" y="0"/>
                    <a:pt x="0" y="8529"/>
                    <a:pt x="0" y="19050"/>
                  </a:cubicBezTo>
                  <a:cubicBezTo>
                    <a:pt x="0" y="29571"/>
                    <a:pt x="8529" y="38100"/>
                    <a:pt x="19050" y="38100"/>
                  </a:cubicBezTo>
                  <a:lnTo>
                    <a:pt x="85725" y="38100"/>
                  </a:lnTo>
                  <a:cubicBezTo>
                    <a:pt x="96246" y="38100"/>
                    <a:pt x="104775" y="29571"/>
                    <a:pt x="104775" y="19050"/>
                  </a:cubicBezTo>
                  <a:cubicBezTo>
                    <a:pt x="104775" y="8529"/>
                    <a:pt x="96246" y="0"/>
                    <a:pt x="8572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16FA06D3-50B7-E0C6-3E6F-2A84433AFC2C}"/>
              </a:ext>
            </a:extLst>
          </p:cNvPr>
          <p:cNvSpPr txBox="1"/>
          <p:nvPr/>
        </p:nvSpPr>
        <p:spPr>
          <a:xfrm>
            <a:off x="637422" y="245022"/>
            <a:ext cx="22615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Inter" panose="020B0502030000000004" pitchFamily="34" charset="0"/>
                <a:ea typeface="Inter" panose="020B0502030000000004" pitchFamily="34" charset="0"/>
                <a:cs typeface="Open Sans" panose="020B0606030504020204" pitchFamily="34" charset="0"/>
              </a:rPr>
              <a:t>AYB Competition</a:t>
            </a:r>
            <a:endParaRPr lang="en-ID" sz="1400" b="1" dirty="0">
              <a:latin typeface="Inter" panose="020B0502030000000004" pitchFamily="34" charset="0"/>
              <a:ea typeface="Inter" panose="020B05020300000000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35433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0">
            <a:extLst>
              <a:ext uri="{FF2B5EF4-FFF2-40B4-BE49-F238E27FC236}">
                <a16:creationId xmlns:a16="http://schemas.microsoft.com/office/drawing/2014/main" id="{A9AD68AE-B1DB-DFCD-75D7-2AA67A1B9394}"/>
              </a:ext>
            </a:extLst>
          </p:cNvPr>
          <p:cNvSpPr/>
          <p:nvPr/>
        </p:nvSpPr>
        <p:spPr>
          <a:xfrm>
            <a:off x="400314" y="596382"/>
            <a:ext cx="7415927" cy="8832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3800" b="1" dirty="0">
                <a:solidFill>
                  <a:srgbClr val="7A25FE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Strategies for Returning Customers</a:t>
            </a:r>
            <a:endParaRPr lang="en-US" sz="3800" dirty="0">
              <a:solidFill>
                <a:srgbClr val="7A25FE"/>
              </a:solidFill>
            </a:endParaRPr>
          </a:p>
        </p:txBody>
      </p:sp>
      <p:sp>
        <p:nvSpPr>
          <p:cNvPr id="7" name="Shape 1">
            <a:extLst>
              <a:ext uri="{FF2B5EF4-FFF2-40B4-BE49-F238E27FC236}">
                <a16:creationId xmlns:a16="http://schemas.microsoft.com/office/drawing/2014/main" id="{4D4BD0EE-1D91-F717-D267-D850DBE8BDDF}"/>
              </a:ext>
            </a:extLst>
          </p:cNvPr>
          <p:cNvSpPr/>
          <p:nvPr/>
        </p:nvSpPr>
        <p:spPr>
          <a:xfrm>
            <a:off x="282348" y="1727811"/>
            <a:ext cx="5845968" cy="1261455"/>
          </a:xfrm>
          <a:prstGeom prst="roundRect">
            <a:avLst>
              <a:gd name="adj" fmla="val 7136"/>
            </a:avLst>
          </a:prstGeom>
          <a:solidFill>
            <a:srgbClr val="E9E6FA"/>
          </a:solidFill>
          <a:ln w="15240">
            <a:solidFill>
              <a:srgbClr val="BDB8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2">
            <a:extLst>
              <a:ext uri="{FF2B5EF4-FFF2-40B4-BE49-F238E27FC236}">
                <a16:creationId xmlns:a16="http://schemas.microsoft.com/office/drawing/2014/main" id="{A3198BCA-CE3D-3617-75B1-18A7CF9061E9}"/>
              </a:ext>
            </a:extLst>
          </p:cNvPr>
          <p:cNvSpPr/>
          <p:nvPr/>
        </p:nvSpPr>
        <p:spPr>
          <a:xfrm>
            <a:off x="524844" y="1824663"/>
            <a:ext cx="3114556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b="1" dirty="0"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Welcome Back Offers</a:t>
            </a:r>
            <a:endParaRPr lang="en-US" sz="2400" dirty="0"/>
          </a:p>
        </p:txBody>
      </p:sp>
      <p:sp>
        <p:nvSpPr>
          <p:cNvPr id="9" name="Text 3">
            <a:extLst>
              <a:ext uri="{FF2B5EF4-FFF2-40B4-BE49-F238E27FC236}">
                <a16:creationId xmlns:a16="http://schemas.microsoft.com/office/drawing/2014/main" id="{E82D53FC-712B-994C-DE3E-49079E9CEE5E}"/>
              </a:ext>
            </a:extLst>
          </p:cNvPr>
          <p:cNvSpPr/>
          <p:nvPr/>
        </p:nvSpPr>
        <p:spPr>
          <a:xfrm>
            <a:off x="524844" y="2358539"/>
            <a:ext cx="689181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Provide incentives for reactivation.</a:t>
            </a:r>
            <a:endParaRPr lang="en-US" sz="1900" dirty="0"/>
          </a:p>
        </p:txBody>
      </p:sp>
      <p:sp>
        <p:nvSpPr>
          <p:cNvPr id="10" name="Shape 4">
            <a:extLst>
              <a:ext uri="{FF2B5EF4-FFF2-40B4-BE49-F238E27FC236}">
                <a16:creationId xmlns:a16="http://schemas.microsoft.com/office/drawing/2014/main" id="{ADA319CC-16E1-5532-71E7-09986D78D7AC}"/>
              </a:ext>
            </a:extLst>
          </p:cNvPr>
          <p:cNvSpPr/>
          <p:nvPr/>
        </p:nvSpPr>
        <p:spPr>
          <a:xfrm>
            <a:off x="262789" y="3274988"/>
            <a:ext cx="5845968" cy="1453039"/>
          </a:xfrm>
          <a:prstGeom prst="roundRect">
            <a:avLst>
              <a:gd name="adj" fmla="val 7136"/>
            </a:avLst>
          </a:prstGeom>
          <a:solidFill>
            <a:srgbClr val="E9E6FA"/>
          </a:solidFill>
          <a:ln w="15240">
            <a:solidFill>
              <a:srgbClr val="BDB8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5">
            <a:extLst>
              <a:ext uri="{FF2B5EF4-FFF2-40B4-BE49-F238E27FC236}">
                <a16:creationId xmlns:a16="http://schemas.microsoft.com/office/drawing/2014/main" id="{64E72537-AF58-422F-9AEE-76DF5DEA74FB}"/>
              </a:ext>
            </a:extLst>
          </p:cNvPr>
          <p:cNvSpPr/>
          <p:nvPr/>
        </p:nvSpPr>
        <p:spPr>
          <a:xfrm>
            <a:off x="524844" y="3537044"/>
            <a:ext cx="41935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b="1" dirty="0"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Personalized Communication</a:t>
            </a:r>
            <a:endParaRPr lang="en-US" sz="2400" dirty="0"/>
          </a:p>
        </p:txBody>
      </p:sp>
      <p:sp>
        <p:nvSpPr>
          <p:cNvPr id="12" name="Text 6">
            <a:extLst>
              <a:ext uri="{FF2B5EF4-FFF2-40B4-BE49-F238E27FC236}">
                <a16:creationId xmlns:a16="http://schemas.microsoft.com/office/drawing/2014/main" id="{759ED5FD-4417-92BB-52F6-4D69F0FB37C3}"/>
              </a:ext>
            </a:extLst>
          </p:cNvPr>
          <p:cNvSpPr/>
          <p:nvPr/>
        </p:nvSpPr>
        <p:spPr>
          <a:xfrm>
            <a:off x="524844" y="4070921"/>
            <a:ext cx="689181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Tailor messages to individual customer needs.</a:t>
            </a:r>
            <a:endParaRPr lang="en-US" sz="1900" dirty="0"/>
          </a:p>
        </p:txBody>
      </p:sp>
      <p:sp>
        <p:nvSpPr>
          <p:cNvPr id="13" name="Shape 7">
            <a:extLst>
              <a:ext uri="{FF2B5EF4-FFF2-40B4-BE49-F238E27FC236}">
                <a16:creationId xmlns:a16="http://schemas.microsoft.com/office/drawing/2014/main" id="{AE077A28-A531-4FF4-B92E-C74AF6741F98}"/>
              </a:ext>
            </a:extLst>
          </p:cNvPr>
          <p:cNvSpPr/>
          <p:nvPr/>
        </p:nvSpPr>
        <p:spPr>
          <a:xfrm>
            <a:off x="262787" y="4896143"/>
            <a:ext cx="5845969" cy="1453039"/>
          </a:xfrm>
          <a:prstGeom prst="roundRect">
            <a:avLst>
              <a:gd name="adj" fmla="val 7136"/>
            </a:avLst>
          </a:prstGeom>
          <a:solidFill>
            <a:srgbClr val="E9E6FA"/>
          </a:solidFill>
          <a:ln w="15240">
            <a:solidFill>
              <a:srgbClr val="BDB8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8">
            <a:extLst>
              <a:ext uri="{FF2B5EF4-FFF2-40B4-BE49-F238E27FC236}">
                <a16:creationId xmlns:a16="http://schemas.microsoft.com/office/drawing/2014/main" id="{C4623B84-ECEF-DC9C-D45E-8724066CFBD1}"/>
              </a:ext>
            </a:extLst>
          </p:cNvPr>
          <p:cNvSpPr/>
          <p:nvPr/>
        </p:nvSpPr>
        <p:spPr>
          <a:xfrm>
            <a:off x="524844" y="5236900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b="1" dirty="0"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Exclusive Benefits</a:t>
            </a:r>
            <a:endParaRPr lang="en-US" sz="2400" dirty="0"/>
          </a:p>
        </p:txBody>
      </p:sp>
      <p:sp>
        <p:nvSpPr>
          <p:cNvPr id="15" name="Text 9">
            <a:extLst>
              <a:ext uri="{FF2B5EF4-FFF2-40B4-BE49-F238E27FC236}">
                <a16:creationId xmlns:a16="http://schemas.microsoft.com/office/drawing/2014/main" id="{F972DBA0-5477-90B7-9E98-ED90B06038DB}"/>
              </a:ext>
            </a:extLst>
          </p:cNvPr>
          <p:cNvSpPr/>
          <p:nvPr/>
        </p:nvSpPr>
        <p:spPr>
          <a:xfrm>
            <a:off x="524844" y="5770776"/>
            <a:ext cx="689181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Offer special perks for returning customers.</a:t>
            </a:r>
            <a:endParaRPr lang="en-US" sz="1900" dirty="0"/>
          </a:p>
        </p:txBody>
      </p:sp>
      <p:grpSp>
        <p:nvGrpSpPr>
          <p:cNvPr id="3" name="Graphic 20" descr="Lightbulb and gear">
            <a:extLst>
              <a:ext uri="{FF2B5EF4-FFF2-40B4-BE49-F238E27FC236}">
                <a16:creationId xmlns:a16="http://schemas.microsoft.com/office/drawing/2014/main" id="{318B980B-2BA6-9B88-20B5-A70A2C50CDF4}"/>
              </a:ext>
            </a:extLst>
          </p:cNvPr>
          <p:cNvGrpSpPr/>
          <p:nvPr/>
        </p:nvGrpSpPr>
        <p:grpSpPr>
          <a:xfrm>
            <a:off x="161510" y="134872"/>
            <a:ext cx="525144" cy="525144"/>
            <a:chOff x="5638800" y="2971800"/>
            <a:chExt cx="914400" cy="914400"/>
          </a:xfrm>
          <a:gradFill>
            <a:gsLst>
              <a:gs pos="0">
                <a:srgbClr val="9824E9"/>
              </a:gs>
              <a:gs pos="100000">
                <a:srgbClr val="7A25FE"/>
              </a:gs>
            </a:gsLst>
            <a:lin ang="5400000" scaled="1"/>
          </a:gradFill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B7C74C99-9813-8592-DEFB-A4186BD31EEB}"/>
                </a:ext>
              </a:extLst>
            </p:cNvPr>
            <p:cNvSpPr/>
            <p:nvPr/>
          </p:nvSpPr>
          <p:spPr>
            <a:xfrm>
              <a:off x="5978271" y="3280220"/>
              <a:ext cx="209550" cy="209550"/>
            </a:xfrm>
            <a:custGeom>
              <a:avLst/>
              <a:gdLst>
                <a:gd name="connsiteX0" fmla="*/ 187547 w 209550"/>
                <a:gd name="connsiteY0" fmla="*/ 64675 h 209550"/>
                <a:gd name="connsiteX1" fmla="*/ 195644 w 209550"/>
                <a:gd name="connsiteY1" fmla="*/ 40672 h 209550"/>
                <a:gd name="connsiteX2" fmla="*/ 177355 w 209550"/>
                <a:gd name="connsiteY2" fmla="*/ 22384 h 209550"/>
                <a:gd name="connsiteX3" fmla="*/ 153353 w 209550"/>
                <a:gd name="connsiteY3" fmla="*/ 30480 h 209550"/>
                <a:gd name="connsiteX4" fmla="*/ 133541 w 209550"/>
                <a:gd name="connsiteY4" fmla="*/ 22384 h 209550"/>
                <a:gd name="connsiteX5" fmla="*/ 122301 w 209550"/>
                <a:gd name="connsiteY5" fmla="*/ 0 h 209550"/>
                <a:gd name="connsiteX6" fmla="*/ 96774 w 209550"/>
                <a:gd name="connsiteY6" fmla="*/ 0 h 209550"/>
                <a:gd name="connsiteX7" fmla="*/ 85439 w 209550"/>
                <a:gd name="connsiteY7" fmla="*/ 22479 h 209550"/>
                <a:gd name="connsiteX8" fmla="*/ 65532 w 209550"/>
                <a:gd name="connsiteY8" fmla="*/ 30575 h 209550"/>
                <a:gd name="connsiteX9" fmla="*/ 41529 w 209550"/>
                <a:gd name="connsiteY9" fmla="*/ 22479 h 209550"/>
                <a:gd name="connsiteX10" fmla="*/ 23241 w 209550"/>
                <a:gd name="connsiteY10" fmla="*/ 40767 h 209550"/>
                <a:gd name="connsiteX11" fmla="*/ 30861 w 209550"/>
                <a:gd name="connsiteY11" fmla="*/ 64770 h 209550"/>
                <a:gd name="connsiteX12" fmla="*/ 22479 w 209550"/>
                <a:gd name="connsiteY12" fmla="*/ 84582 h 209550"/>
                <a:gd name="connsiteX13" fmla="*/ 0 w 209550"/>
                <a:gd name="connsiteY13" fmla="*/ 95821 h 209550"/>
                <a:gd name="connsiteX14" fmla="*/ 0 w 209550"/>
                <a:gd name="connsiteY14" fmla="*/ 120968 h 209550"/>
                <a:gd name="connsiteX15" fmla="*/ 22479 w 209550"/>
                <a:gd name="connsiteY15" fmla="*/ 132302 h 209550"/>
                <a:gd name="connsiteX16" fmla="*/ 30575 w 209550"/>
                <a:gd name="connsiteY16" fmla="*/ 152114 h 209550"/>
                <a:gd name="connsiteX17" fmla="*/ 22479 w 209550"/>
                <a:gd name="connsiteY17" fmla="*/ 176117 h 209550"/>
                <a:gd name="connsiteX18" fmla="*/ 41529 w 209550"/>
                <a:gd name="connsiteY18" fmla="*/ 194405 h 209550"/>
                <a:gd name="connsiteX19" fmla="*/ 65532 w 209550"/>
                <a:gd name="connsiteY19" fmla="*/ 186214 h 209550"/>
                <a:gd name="connsiteX20" fmla="*/ 85344 w 209550"/>
                <a:gd name="connsiteY20" fmla="*/ 194405 h 209550"/>
                <a:gd name="connsiteX21" fmla="*/ 96583 w 209550"/>
                <a:gd name="connsiteY21" fmla="*/ 216789 h 209550"/>
                <a:gd name="connsiteX22" fmla="*/ 122111 w 209550"/>
                <a:gd name="connsiteY22" fmla="*/ 216789 h 209550"/>
                <a:gd name="connsiteX23" fmla="*/ 133445 w 209550"/>
                <a:gd name="connsiteY23" fmla="*/ 194786 h 209550"/>
                <a:gd name="connsiteX24" fmla="*/ 152972 w 209550"/>
                <a:gd name="connsiteY24" fmla="*/ 186880 h 209550"/>
                <a:gd name="connsiteX25" fmla="*/ 176879 w 209550"/>
                <a:gd name="connsiteY25" fmla="*/ 195072 h 209550"/>
                <a:gd name="connsiteX26" fmla="*/ 195167 w 209550"/>
                <a:gd name="connsiteY26" fmla="*/ 176689 h 209550"/>
                <a:gd name="connsiteX27" fmla="*/ 187071 w 209550"/>
                <a:gd name="connsiteY27" fmla="*/ 152781 h 209550"/>
                <a:gd name="connsiteX28" fmla="*/ 195739 w 209550"/>
                <a:gd name="connsiteY28" fmla="*/ 132874 h 209550"/>
                <a:gd name="connsiteX29" fmla="*/ 218123 w 209550"/>
                <a:gd name="connsiteY29" fmla="*/ 121634 h 209550"/>
                <a:gd name="connsiteX30" fmla="*/ 218123 w 209550"/>
                <a:gd name="connsiteY30" fmla="*/ 95821 h 209550"/>
                <a:gd name="connsiteX31" fmla="*/ 195644 w 209550"/>
                <a:gd name="connsiteY31" fmla="*/ 84487 h 209550"/>
                <a:gd name="connsiteX32" fmla="*/ 187547 w 209550"/>
                <a:gd name="connsiteY32" fmla="*/ 64675 h 209550"/>
                <a:gd name="connsiteX33" fmla="*/ 109442 w 209550"/>
                <a:gd name="connsiteY33" fmla="*/ 146875 h 209550"/>
                <a:gd name="connsiteX34" fmla="*/ 71342 w 209550"/>
                <a:gd name="connsiteY34" fmla="*/ 108775 h 209550"/>
                <a:gd name="connsiteX35" fmla="*/ 109442 w 209550"/>
                <a:gd name="connsiteY35" fmla="*/ 70675 h 209550"/>
                <a:gd name="connsiteX36" fmla="*/ 147542 w 209550"/>
                <a:gd name="connsiteY36" fmla="*/ 108775 h 209550"/>
                <a:gd name="connsiteX37" fmla="*/ 109442 w 209550"/>
                <a:gd name="connsiteY37" fmla="*/ 146875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09550" h="209550">
                  <a:moveTo>
                    <a:pt x="187547" y="64675"/>
                  </a:moveTo>
                  <a:lnTo>
                    <a:pt x="195644" y="40672"/>
                  </a:lnTo>
                  <a:lnTo>
                    <a:pt x="177355" y="22384"/>
                  </a:lnTo>
                  <a:lnTo>
                    <a:pt x="153353" y="30480"/>
                  </a:lnTo>
                  <a:cubicBezTo>
                    <a:pt x="147113" y="26964"/>
                    <a:pt x="140457" y="24244"/>
                    <a:pt x="133541" y="22384"/>
                  </a:cubicBezTo>
                  <a:lnTo>
                    <a:pt x="122301" y="0"/>
                  </a:lnTo>
                  <a:lnTo>
                    <a:pt x="96774" y="0"/>
                  </a:lnTo>
                  <a:lnTo>
                    <a:pt x="85439" y="22479"/>
                  </a:lnTo>
                  <a:cubicBezTo>
                    <a:pt x="78498" y="24356"/>
                    <a:pt x="71813" y="27075"/>
                    <a:pt x="65532" y="30575"/>
                  </a:cubicBezTo>
                  <a:lnTo>
                    <a:pt x="41529" y="22479"/>
                  </a:lnTo>
                  <a:lnTo>
                    <a:pt x="23241" y="40767"/>
                  </a:lnTo>
                  <a:lnTo>
                    <a:pt x="30861" y="64770"/>
                  </a:lnTo>
                  <a:cubicBezTo>
                    <a:pt x="27206" y="70976"/>
                    <a:pt x="24388" y="77637"/>
                    <a:pt x="22479" y="84582"/>
                  </a:cubicBezTo>
                  <a:lnTo>
                    <a:pt x="0" y="95821"/>
                  </a:lnTo>
                  <a:lnTo>
                    <a:pt x="0" y="120968"/>
                  </a:lnTo>
                  <a:lnTo>
                    <a:pt x="22479" y="132302"/>
                  </a:lnTo>
                  <a:cubicBezTo>
                    <a:pt x="24332" y="139221"/>
                    <a:pt x="27052" y="145878"/>
                    <a:pt x="30575" y="152114"/>
                  </a:cubicBezTo>
                  <a:lnTo>
                    <a:pt x="22479" y="176117"/>
                  </a:lnTo>
                  <a:lnTo>
                    <a:pt x="41529" y="194405"/>
                  </a:lnTo>
                  <a:lnTo>
                    <a:pt x="65532" y="186214"/>
                  </a:lnTo>
                  <a:cubicBezTo>
                    <a:pt x="71767" y="189763"/>
                    <a:pt x="78423" y="192515"/>
                    <a:pt x="85344" y="194405"/>
                  </a:cubicBezTo>
                  <a:lnTo>
                    <a:pt x="96583" y="216789"/>
                  </a:lnTo>
                  <a:lnTo>
                    <a:pt x="122111" y="216789"/>
                  </a:lnTo>
                  <a:lnTo>
                    <a:pt x="133445" y="194786"/>
                  </a:lnTo>
                  <a:cubicBezTo>
                    <a:pt x="140245" y="192937"/>
                    <a:pt x="146800" y="190283"/>
                    <a:pt x="152972" y="186880"/>
                  </a:cubicBezTo>
                  <a:lnTo>
                    <a:pt x="176879" y="195072"/>
                  </a:lnTo>
                  <a:lnTo>
                    <a:pt x="195167" y="176689"/>
                  </a:lnTo>
                  <a:lnTo>
                    <a:pt x="187071" y="152781"/>
                  </a:lnTo>
                  <a:cubicBezTo>
                    <a:pt x="190710" y="146497"/>
                    <a:pt x="193618" y="139818"/>
                    <a:pt x="195739" y="132874"/>
                  </a:cubicBezTo>
                  <a:lnTo>
                    <a:pt x="218123" y="121634"/>
                  </a:lnTo>
                  <a:lnTo>
                    <a:pt x="218123" y="95821"/>
                  </a:lnTo>
                  <a:lnTo>
                    <a:pt x="195644" y="84487"/>
                  </a:lnTo>
                  <a:cubicBezTo>
                    <a:pt x="193825" y="77556"/>
                    <a:pt x="191103" y="70896"/>
                    <a:pt x="187547" y="64675"/>
                  </a:cubicBezTo>
                  <a:close/>
                  <a:moveTo>
                    <a:pt x="109442" y="146875"/>
                  </a:moveTo>
                  <a:cubicBezTo>
                    <a:pt x="88401" y="146875"/>
                    <a:pt x="71342" y="129817"/>
                    <a:pt x="71342" y="108775"/>
                  </a:cubicBezTo>
                  <a:cubicBezTo>
                    <a:pt x="71342" y="87734"/>
                    <a:pt x="88401" y="70675"/>
                    <a:pt x="109442" y="70675"/>
                  </a:cubicBezTo>
                  <a:cubicBezTo>
                    <a:pt x="130356" y="70982"/>
                    <a:pt x="147236" y="87861"/>
                    <a:pt x="147542" y="108775"/>
                  </a:cubicBezTo>
                  <a:cubicBezTo>
                    <a:pt x="147542" y="129817"/>
                    <a:pt x="130484" y="146875"/>
                    <a:pt x="109442" y="1468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45F19D0-22FF-36B6-466E-62A415B41D06}"/>
                </a:ext>
              </a:extLst>
            </p:cNvPr>
            <p:cNvSpPr/>
            <p:nvPr/>
          </p:nvSpPr>
          <p:spPr>
            <a:xfrm>
              <a:off x="5979698" y="3684175"/>
              <a:ext cx="209550" cy="47625"/>
            </a:xfrm>
            <a:custGeom>
              <a:avLst/>
              <a:gdLst>
                <a:gd name="connsiteX0" fmla="*/ 189835 w 209550"/>
                <a:gd name="connsiteY0" fmla="*/ 0 h 47625"/>
                <a:gd name="connsiteX1" fmla="*/ 25910 w 209550"/>
                <a:gd name="connsiteY1" fmla="*/ 0 h 47625"/>
                <a:gd name="connsiteX2" fmla="*/ 48 w 209550"/>
                <a:gd name="connsiteY2" fmla="*/ 29098 h 47625"/>
                <a:gd name="connsiteX3" fmla="*/ 25910 w 209550"/>
                <a:gd name="connsiteY3" fmla="*/ 54959 h 47625"/>
                <a:gd name="connsiteX4" fmla="*/ 189835 w 209550"/>
                <a:gd name="connsiteY4" fmla="*/ 54959 h 47625"/>
                <a:gd name="connsiteX5" fmla="*/ 215696 w 209550"/>
                <a:gd name="connsiteY5" fmla="*/ 25861 h 47625"/>
                <a:gd name="connsiteX6" fmla="*/ 189835 w 209550"/>
                <a:gd name="connsiteY6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550" h="47625">
                  <a:moveTo>
                    <a:pt x="189835" y="0"/>
                  </a:moveTo>
                  <a:lnTo>
                    <a:pt x="25910" y="0"/>
                  </a:lnTo>
                  <a:cubicBezTo>
                    <a:pt x="10734" y="894"/>
                    <a:pt x="-845" y="13922"/>
                    <a:pt x="48" y="29098"/>
                  </a:cubicBezTo>
                  <a:cubicBezTo>
                    <a:pt x="869" y="43027"/>
                    <a:pt x="11981" y="54139"/>
                    <a:pt x="25910" y="54959"/>
                  </a:cubicBezTo>
                  <a:lnTo>
                    <a:pt x="189835" y="54959"/>
                  </a:lnTo>
                  <a:cubicBezTo>
                    <a:pt x="205011" y="54065"/>
                    <a:pt x="216590" y="41037"/>
                    <a:pt x="215696" y="25861"/>
                  </a:cubicBezTo>
                  <a:cubicBezTo>
                    <a:pt x="214875" y="11932"/>
                    <a:pt x="203763" y="820"/>
                    <a:pt x="18983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061E392-E584-3E33-1257-90E5F47A93B4}"/>
                </a:ext>
              </a:extLst>
            </p:cNvPr>
            <p:cNvSpPr/>
            <p:nvPr/>
          </p:nvSpPr>
          <p:spPr>
            <a:xfrm>
              <a:off x="6028087" y="3777234"/>
              <a:ext cx="114300" cy="47625"/>
            </a:xfrm>
            <a:custGeom>
              <a:avLst/>
              <a:gdLst>
                <a:gd name="connsiteX0" fmla="*/ 59531 w 114300"/>
                <a:gd name="connsiteY0" fmla="*/ 54959 h 47625"/>
                <a:gd name="connsiteX1" fmla="*/ 118967 w 114300"/>
                <a:gd name="connsiteY1" fmla="*/ 0 h 47625"/>
                <a:gd name="connsiteX2" fmla="*/ 0 w 114300"/>
                <a:gd name="connsiteY2" fmla="*/ 0 h 47625"/>
                <a:gd name="connsiteX3" fmla="*/ 59531 w 114300"/>
                <a:gd name="connsiteY3" fmla="*/ 549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47625">
                  <a:moveTo>
                    <a:pt x="59531" y="54959"/>
                  </a:moveTo>
                  <a:cubicBezTo>
                    <a:pt x="90631" y="54910"/>
                    <a:pt x="116487" y="31001"/>
                    <a:pt x="118967" y="0"/>
                  </a:cubicBezTo>
                  <a:lnTo>
                    <a:pt x="0" y="0"/>
                  </a:lnTo>
                  <a:cubicBezTo>
                    <a:pt x="2527" y="31016"/>
                    <a:pt x="28413" y="54914"/>
                    <a:pt x="59531" y="549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F1E972B-1AA7-2478-B112-1B7D61DDE09E}"/>
                </a:ext>
              </a:extLst>
            </p:cNvPr>
            <p:cNvSpPr/>
            <p:nvPr/>
          </p:nvSpPr>
          <p:spPr>
            <a:xfrm>
              <a:off x="5849207" y="3152013"/>
              <a:ext cx="466725" cy="485775"/>
            </a:xfrm>
            <a:custGeom>
              <a:avLst/>
              <a:gdLst>
                <a:gd name="connsiteX0" fmla="*/ 476250 w 466725"/>
                <a:gd name="connsiteY0" fmla="*/ 243364 h 485775"/>
                <a:gd name="connsiteX1" fmla="*/ 476250 w 466725"/>
                <a:gd name="connsiteY1" fmla="*/ 235172 h 485775"/>
                <a:gd name="connsiteX2" fmla="*/ 238125 w 466725"/>
                <a:gd name="connsiteY2" fmla="*/ 0 h 485775"/>
                <a:gd name="connsiteX3" fmla="*/ 238125 w 466725"/>
                <a:gd name="connsiteY3" fmla="*/ 0 h 485775"/>
                <a:gd name="connsiteX4" fmla="*/ 0 w 466725"/>
                <a:gd name="connsiteY4" fmla="*/ 235172 h 485775"/>
                <a:gd name="connsiteX5" fmla="*/ 0 w 466725"/>
                <a:gd name="connsiteY5" fmla="*/ 243364 h 485775"/>
                <a:gd name="connsiteX6" fmla="*/ 16573 w 466725"/>
                <a:gd name="connsiteY6" fmla="*/ 325755 h 485775"/>
                <a:gd name="connsiteX7" fmla="*/ 57912 w 466725"/>
                <a:gd name="connsiteY7" fmla="*/ 393478 h 485775"/>
                <a:gd name="connsiteX8" fmla="*/ 113633 w 466725"/>
                <a:gd name="connsiteY8" fmla="*/ 483965 h 485775"/>
                <a:gd name="connsiteX9" fmla="*/ 130016 w 466725"/>
                <a:gd name="connsiteY9" fmla="*/ 494062 h 485775"/>
                <a:gd name="connsiteX10" fmla="*/ 346234 w 466725"/>
                <a:gd name="connsiteY10" fmla="*/ 494062 h 485775"/>
                <a:gd name="connsiteX11" fmla="*/ 362617 w 466725"/>
                <a:gd name="connsiteY11" fmla="*/ 483965 h 485775"/>
                <a:gd name="connsiteX12" fmla="*/ 418338 w 466725"/>
                <a:gd name="connsiteY12" fmla="*/ 393478 h 485775"/>
                <a:gd name="connsiteX13" fmla="*/ 459676 w 466725"/>
                <a:gd name="connsiteY13" fmla="*/ 325755 h 485775"/>
                <a:gd name="connsiteX14" fmla="*/ 476250 w 466725"/>
                <a:gd name="connsiteY14" fmla="*/ 243364 h 485775"/>
                <a:gd name="connsiteX15" fmla="*/ 421386 w 466725"/>
                <a:gd name="connsiteY15" fmla="*/ 242507 h 485775"/>
                <a:gd name="connsiteX16" fmla="*/ 408718 w 466725"/>
                <a:gd name="connsiteY16" fmla="*/ 306515 h 485775"/>
                <a:gd name="connsiteX17" fmla="*/ 377857 w 466725"/>
                <a:gd name="connsiteY17" fmla="*/ 356807 h 485775"/>
                <a:gd name="connsiteX18" fmla="*/ 323850 w 466725"/>
                <a:gd name="connsiteY18" fmla="*/ 438912 h 485775"/>
                <a:gd name="connsiteX19" fmla="*/ 152400 w 466725"/>
                <a:gd name="connsiteY19" fmla="*/ 438912 h 485775"/>
                <a:gd name="connsiteX20" fmla="*/ 98870 w 466725"/>
                <a:gd name="connsiteY20" fmla="*/ 356521 h 485775"/>
                <a:gd name="connsiteX21" fmla="*/ 68008 w 466725"/>
                <a:gd name="connsiteY21" fmla="*/ 306229 h 485775"/>
                <a:gd name="connsiteX22" fmla="*/ 54864 w 466725"/>
                <a:gd name="connsiteY22" fmla="*/ 242221 h 485775"/>
                <a:gd name="connsiteX23" fmla="*/ 54864 w 466725"/>
                <a:gd name="connsiteY23" fmla="*/ 235363 h 485775"/>
                <a:gd name="connsiteX24" fmla="*/ 237839 w 466725"/>
                <a:gd name="connsiteY24" fmla="*/ 54388 h 485775"/>
                <a:gd name="connsiteX25" fmla="*/ 237839 w 466725"/>
                <a:gd name="connsiteY25" fmla="*/ 54388 h 485775"/>
                <a:gd name="connsiteX26" fmla="*/ 420814 w 466725"/>
                <a:gd name="connsiteY26" fmla="*/ 235363 h 485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66725" h="485775">
                  <a:moveTo>
                    <a:pt x="476250" y="243364"/>
                  </a:moveTo>
                  <a:lnTo>
                    <a:pt x="476250" y="235172"/>
                  </a:lnTo>
                  <a:cubicBezTo>
                    <a:pt x="473823" y="105160"/>
                    <a:pt x="368157" y="804"/>
                    <a:pt x="238125" y="0"/>
                  </a:cubicBezTo>
                  <a:lnTo>
                    <a:pt x="238125" y="0"/>
                  </a:lnTo>
                  <a:cubicBezTo>
                    <a:pt x="108093" y="804"/>
                    <a:pt x="2427" y="105160"/>
                    <a:pt x="0" y="235172"/>
                  </a:cubicBezTo>
                  <a:lnTo>
                    <a:pt x="0" y="243364"/>
                  </a:lnTo>
                  <a:cubicBezTo>
                    <a:pt x="871" y="271562"/>
                    <a:pt x="6473" y="299414"/>
                    <a:pt x="16573" y="325755"/>
                  </a:cubicBezTo>
                  <a:cubicBezTo>
                    <a:pt x="26214" y="350609"/>
                    <a:pt x="40213" y="373543"/>
                    <a:pt x="57912" y="393478"/>
                  </a:cubicBezTo>
                  <a:cubicBezTo>
                    <a:pt x="79724" y="417195"/>
                    <a:pt x="103537" y="463391"/>
                    <a:pt x="113633" y="483965"/>
                  </a:cubicBezTo>
                  <a:cubicBezTo>
                    <a:pt x="116721" y="490180"/>
                    <a:pt x="123076" y="494096"/>
                    <a:pt x="130016" y="494062"/>
                  </a:cubicBezTo>
                  <a:lnTo>
                    <a:pt x="346234" y="494062"/>
                  </a:lnTo>
                  <a:cubicBezTo>
                    <a:pt x="353174" y="494096"/>
                    <a:pt x="359529" y="490180"/>
                    <a:pt x="362617" y="483965"/>
                  </a:cubicBezTo>
                  <a:cubicBezTo>
                    <a:pt x="372713" y="463391"/>
                    <a:pt x="396526" y="417290"/>
                    <a:pt x="418338" y="393478"/>
                  </a:cubicBezTo>
                  <a:cubicBezTo>
                    <a:pt x="436037" y="373543"/>
                    <a:pt x="450036" y="350609"/>
                    <a:pt x="459676" y="325755"/>
                  </a:cubicBezTo>
                  <a:cubicBezTo>
                    <a:pt x="469777" y="299414"/>
                    <a:pt x="475379" y="271562"/>
                    <a:pt x="476250" y="243364"/>
                  </a:cubicBezTo>
                  <a:close/>
                  <a:moveTo>
                    <a:pt x="421386" y="242507"/>
                  </a:moveTo>
                  <a:cubicBezTo>
                    <a:pt x="420709" y="264394"/>
                    <a:pt x="416429" y="286020"/>
                    <a:pt x="408718" y="306515"/>
                  </a:cubicBezTo>
                  <a:cubicBezTo>
                    <a:pt x="401485" y="324971"/>
                    <a:pt x="391037" y="341999"/>
                    <a:pt x="377857" y="356807"/>
                  </a:cubicBezTo>
                  <a:cubicBezTo>
                    <a:pt x="356714" y="381975"/>
                    <a:pt x="338588" y="409531"/>
                    <a:pt x="323850" y="438912"/>
                  </a:cubicBezTo>
                  <a:lnTo>
                    <a:pt x="152400" y="438912"/>
                  </a:lnTo>
                  <a:cubicBezTo>
                    <a:pt x="137831" y="409455"/>
                    <a:pt x="119864" y="381803"/>
                    <a:pt x="98870" y="356521"/>
                  </a:cubicBezTo>
                  <a:cubicBezTo>
                    <a:pt x="85690" y="341713"/>
                    <a:pt x="75241" y="324685"/>
                    <a:pt x="68008" y="306229"/>
                  </a:cubicBezTo>
                  <a:cubicBezTo>
                    <a:pt x="60135" y="285761"/>
                    <a:pt x="55694" y="264135"/>
                    <a:pt x="54864" y="242221"/>
                  </a:cubicBezTo>
                  <a:lnTo>
                    <a:pt x="54864" y="235363"/>
                  </a:lnTo>
                  <a:cubicBezTo>
                    <a:pt x="56570" y="135350"/>
                    <a:pt x="137813" y="54995"/>
                    <a:pt x="237839" y="54388"/>
                  </a:cubicBezTo>
                  <a:lnTo>
                    <a:pt x="237839" y="54388"/>
                  </a:lnTo>
                  <a:cubicBezTo>
                    <a:pt x="337865" y="54995"/>
                    <a:pt x="419109" y="135350"/>
                    <a:pt x="420814" y="2353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2B698D2A-8618-67C8-0986-5B8439082FDB}"/>
                </a:ext>
              </a:extLst>
            </p:cNvPr>
            <p:cNvSpPr/>
            <p:nvPr/>
          </p:nvSpPr>
          <p:spPr>
            <a:xfrm>
              <a:off x="6070378" y="3009900"/>
              <a:ext cx="38100" cy="104775"/>
            </a:xfrm>
            <a:custGeom>
              <a:avLst/>
              <a:gdLst>
                <a:gd name="connsiteX0" fmla="*/ 19050 w 38100"/>
                <a:gd name="connsiteY0" fmla="*/ 104775 h 104775"/>
                <a:gd name="connsiteX1" fmla="*/ 38100 w 38100"/>
                <a:gd name="connsiteY1" fmla="*/ 85725 h 104775"/>
                <a:gd name="connsiteX2" fmla="*/ 38100 w 38100"/>
                <a:gd name="connsiteY2" fmla="*/ 19050 h 104775"/>
                <a:gd name="connsiteX3" fmla="*/ 19050 w 38100"/>
                <a:gd name="connsiteY3" fmla="*/ 0 h 104775"/>
                <a:gd name="connsiteX4" fmla="*/ 0 w 38100"/>
                <a:gd name="connsiteY4" fmla="*/ 19050 h 104775"/>
                <a:gd name="connsiteX5" fmla="*/ 0 w 38100"/>
                <a:gd name="connsiteY5" fmla="*/ 85725 h 104775"/>
                <a:gd name="connsiteX6" fmla="*/ 19050 w 38100"/>
                <a:gd name="connsiteY6" fmla="*/ 10477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00" h="104775">
                  <a:moveTo>
                    <a:pt x="19050" y="104775"/>
                  </a:moveTo>
                  <a:cubicBezTo>
                    <a:pt x="29571" y="104775"/>
                    <a:pt x="38100" y="96246"/>
                    <a:pt x="38100" y="85725"/>
                  </a:cubicBezTo>
                  <a:lnTo>
                    <a:pt x="38100" y="19050"/>
                  </a:lnTo>
                  <a:cubicBezTo>
                    <a:pt x="38100" y="8529"/>
                    <a:pt x="29571" y="0"/>
                    <a:pt x="19050" y="0"/>
                  </a:cubicBezTo>
                  <a:cubicBezTo>
                    <a:pt x="8529" y="0"/>
                    <a:pt x="0" y="8529"/>
                    <a:pt x="0" y="19050"/>
                  </a:cubicBezTo>
                  <a:lnTo>
                    <a:pt x="0" y="85725"/>
                  </a:lnTo>
                  <a:cubicBezTo>
                    <a:pt x="0" y="96246"/>
                    <a:pt x="8529" y="104775"/>
                    <a:pt x="19050" y="1047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426E40BC-60B8-C07B-402D-7389BCA4B7C0}"/>
                </a:ext>
              </a:extLst>
            </p:cNvPr>
            <p:cNvSpPr/>
            <p:nvPr/>
          </p:nvSpPr>
          <p:spPr>
            <a:xfrm>
              <a:off x="5811295" y="3119289"/>
              <a:ext cx="76200" cy="76200"/>
            </a:xfrm>
            <a:custGeom>
              <a:avLst/>
              <a:gdLst>
                <a:gd name="connsiteX0" fmla="*/ 52105 w 76200"/>
                <a:gd name="connsiteY0" fmla="*/ 79111 h 76200"/>
                <a:gd name="connsiteX1" fmla="*/ 78965 w 76200"/>
                <a:gd name="connsiteY1" fmla="*/ 79111 h 76200"/>
                <a:gd name="connsiteX2" fmla="*/ 78965 w 76200"/>
                <a:gd name="connsiteY2" fmla="*/ 52250 h 76200"/>
                <a:gd name="connsiteX3" fmla="*/ 31817 w 76200"/>
                <a:gd name="connsiteY3" fmla="*/ 4911 h 76200"/>
                <a:gd name="connsiteX4" fmla="*/ 4910 w 76200"/>
                <a:gd name="connsiteY4" fmla="*/ 6283 h 76200"/>
                <a:gd name="connsiteX5" fmla="*/ 4956 w 76200"/>
                <a:gd name="connsiteY5" fmla="*/ 31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200" h="76200">
                  <a:moveTo>
                    <a:pt x="52105" y="79111"/>
                  </a:moveTo>
                  <a:cubicBezTo>
                    <a:pt x="59535" y="86496"/>
                    <a:pt x="71535" y="86496"/>
                    <a:pt x="78965" y="79111"/>
                  </a:cubicBezTo>
                  <a:cubicBezTo>
                    <a:pt x="86351" y="71680"/>
                    <a:pt x="86351" y="59680"/>
                    <a:pt x="78965" y="52250"/>
                  </a:cubicBezTo>
                  <a:lnTo>
                    <a:pt x="31817" y="4911"/>
                  </a:lnTo>
                  <a:cubicBezTo>
                    <a:pt x="24008" y="-2140"/>
                    <a:pt x="11962" y="-1525"/>
                    <a:pt x="4910" y="6283"/>
                  </a:cubicBezTo>
                  <a:cubicBezTo>
                    <a:pt x="-1654" y="13555"/>
                    <a:pt x="-1634" y="24619"/>
                    <a:pt x="4956" y="3186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E7B2D50E-7FE9-2452-DEF4-891F5320EB63}"/>
                </a:ext>
              </a:extLst>
            </p:cNvPr>
            <p:cNvSpPr/>
            <p:nvPr/>
          </p:nvSpPr>
          <p:spPr>
            <a:xfrm>
              <a:off x="6282866" y="3124232"/>
              <a:ext cx="76200" cy="76200"/>
            </a:xfrm>
            <a:custGeom>
              <a:avLst/>
              <a:gdLst>
                <a:gd name="connsiteX0" fmla="*/ 19446 w 76200"/>
                <a:gd name="connsiteY0" fmla="*/ 83407 h 76200"/>
                <a:gd name="connsiteX1" fmla="*/ 32971 w 76200"/>
                <a:gd name="connsiteY1" fmla="*/ 77787 h 76200"/>
                <a:gd name="connsiteX2" fmla="*/ 80025 w 76200"/>
                <a:gd name="connsiteY2" fmla="*/ 30162 h 76200"/>
                <a:gd name="connsiteX3" fmla="*/ 75664 w 76200"/>
                <a:gd name="connsiteY3" fmla="*/ 3577 h 76200"/>
                <a:gd name="connsiteX4" fmla="*/ 53164 w 76200"/>
                <a:gd name="connsiteY4" fmla="*/ 3778 h 76200"/>
                <a:gd name="connsiteX5" fmla="*/ 5539 w 76200"/>
                <a:gd name="connsiteY5" fmla="*/ 51403 h 76200"/>
                <a:gd name="connsiteX6" fmla="*/ 5539 w 76200"/>
                <a:gd name="connsiteY6" fmla="*/ 78264 h 76200"/>
                <a:gd name="connsiteX7" fmla="*/ 19446 w 76200"/>
                <a:gd name="connsiteY7" fmla="*/ 8340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00" h="76200">
                  <a:moveTo>
                    <a:pt x="19446" y="83407"/>
                  </a:moveTo>
                  <a:cubicBezTo>
                    <a:pt x="24523" y="83411"/>
                    <a:pt x="29392" y="81388"/>
                    <a:pt x="32971" y="77787"/>
                  </a:cubicBezTo>
                  <a:lnTo>
                    <a:pt x="80025" y="30162"/>
                  </a:lnTo>
                  <a:cubicBezTo>
                    <a:pt x="86162" y="21617"/>
                    <a:pt x="84210" y="9714"/>
                    <a:pt x="75664" y="3577"/>
                  </a:cubicBezTo>
                  <a:cubicBezTo>
                    <a:pt x="68922" y="-1265"/>
                    <a:pt x="59819" y="-1184"/>
                    <a:pt x="53164" y="3778"/>
                  </a:cubicBezTo>
                  <a:lnTo>
                    <a:pt x="5539" y="51403"/>
                  </a:lnTo>
                  <a:cubicBezTo>
                    <a:pt x="-1846" y="58834"/>
                    <a:pt x="-1846" y="70833"/>
                    <a:pt x="5539" y="78264"/>
                  </a:cubicBezTo>
                  <a:cubicBezTo>
                    <a:pt x="9290" y="81786"/>
                    <a:pt x="14306" y="83641"/>
                    <a:pt x="19446" y="834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C2DAFB8-811E-7178-E753-32CCB1B70C7E}"/>
                </a:ext>
              </a:extLst>
            </p:cNvPr>
            <p:cNvSpPr/>
            <p:nvPr/>
          </p:nvSpPr>
          <p:spPr>
            <a:xfrm>
              <a:off x="5707856" y="3367088"/>
              <a:ext cx="104775" cy="38100"/>
            </a:xfrm>
            <a:custGeom>
              <a:avLst/>
              <a:gdLst>
                <a:gd name="connsiteX0" fmla="*/ 85725 w 104775"/>
                <a:gd name="connsiteY0" fmla="*/ 0 h 38100"/>
                <a:gd name="connsiteX1" fmla="*/ 19050 w 104775"/>
                <a:gd name="connsiteY1" fmla="*/ 0 h 38100"/>
                <a:gd name="connsiteX2" fmla="*/ 0 w 104775"/>
                <a:gd name="connsiteY2" fmla="*/ 19050 h 38100"/>
                <a:gd name="connsiteX3" fmla="*/ 19050 w 104775"/>
                <a:gd name="connsiteY3" fmla="*/ 38100 h 38100"/>
                <a:gd name="connsiteX4" fmla="*/ 85725 w 104775"/>
                <a:gd name="connsiteY4" fmla="*/ 38100 h 38100"/>
                <a:gd name="connsiteX5" fmla="*/ 104775 w 104775"/>
                <a:gd name="connsiteY5" fmla="*/ 19050 h 38100"/>
                <a:gd name="connsiteX6" fmla="*/ 85725 w 104775"/>
                <a:gd name="connsiteY6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775" h="38100">
                  <a:moveTo>
                    <a:pt x="85725" y="0"/>
                  </a:moveTo>
                  <a:lnTo>
                    <a:pt x="19050" y="0"/>
                  </a:lnTo>
                  <a:cubicBezTo>
                    <a:pt x="8529" y="0"/>
                    <a:pt x="0" y="8529"/>
                    <a:pt x="0" y="19050"/>
                  </a:cubicBezTo>
                  <a:cubicBezTo>
                    <a:pt x="0" y="29571"/>
                    <a:pt x="8529" y="38100"/>
                    <a:pt x="19050" y="38100"/>
                  </a:cubicBezTo>
                  <a:lnTo>
                    <a:pt x="85725" y="38100"/>
                  </a:lnTo>
                  <a:cubicBezTo>
                    <a:pt x="96246" y="38100"/>
                    <a:pt x="104775" y="29571"/>
                    <a:pt x="104775" y="19050"/>
                  </a:cubicBezTo>
                  <a:cubicBezTo>
                    <a:pt x="104775" y="8529"/>
                    <a:pt x="96246" y="0"/>
                    <a:pt x="8572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F28E4E73-1E38-7381-C5BB-0C0B54FC5B10}"/>
                </a:ext>
              </a:extLst>
            </p:cNvPr>
            <p:cNvSpPr/>
            <p:nvPr/>
          </p:nvSpPr>
          <p:spPr>
            <a:xfrm>
              <a:off x="5809591" y="3568628"/>
              <a:ext cx="76200" cy="85725"/>
            </a:xfrm>
            <a:custGeom>
              <a:avLst/>
              <a:gdLst>
                <a:gd name="connsiteX0" fmla="*/ 53808 w 76200"/>
                <a:gd name="connsiteY0" fmla="*/ 4581 h 85725"/>
                <a:gd name="connsiteX1" fmla="*/ 6659 w 76200"/>
                <a:gd name="connsiteY1" fmla="*/ 52206 h 85725"/>
                <a:gd name="connsiteX2" fmla="*/ 4581 w 76200"/>
                <a:gd name="connsiteY2" fmla="*/ 79066 h 85725"/>
                <a:gd name="connsiteX3" fmla="*/ 31442 w 76200"/>
                <a:gd name="connsiteY3" fmla="*/ 81144 h 85725"/>
                <a:gd name="connsiteX4" fmla="*/ 33520 w 76200"/>
                <a:gd name="connsiteY4" fmla="*/ 79066 h 85725"/>
                <a:gd name="connsiteX5" fmla="*/ 80669 w 76200"/>
                <a:gd name="connsiteY5" fmla="*/ 31441 h 85725"/>
                <a:gd name="connsiteX6" fmla="*/ 78590 w 76200"/>
                <a:gd name="connsiteY6" fmla="*/ 4581 h 85725"/>
                <a:gd name="connsiteX7" fmla="*/ 53808 w 76200"/>
                <a:gd name="connsiteY7" fmla="*/ 458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00" h="85725">
                  <a:moveTo>
                    <a:pt x="53808" y="4581"/>
                  </a:moveTo>
                  <a:lnTo>
                    <a:pt x="6659" y="52206"/>
                  </a:lnTo>
                  <a:cubicBezTo>
                    <a:pt x="-1332" y="59049"/>
                    <a:pt x="-2263" y="71075"/>
                    <a:pt x="4581" y="79066"/>
                  </a:cubicBezTo>
                  <a:cubicBezTo>
                    <a:pt x="11425" y="87058"/>
                    <a:pt x="23451" y="87987"/>
                    <a:pt x="31442" y="81144"/>
                  </a:cubicBezTo>
                  <a:cubicBezTo>
                    <a:pt x="32187" y="80506"/>
                    <a:pt x="32882" y="79811"/>
                    <a:pt x="33520" y="79066"/>
                  </a:cubicBezTo>
                  <a:lnTo>
                    <a:pt x="80669" y="31441"/>
                  </a:lnTo>
                  <a:cubicBezTo>
                    <a:pt x="87512" y="23450"/>
                    <a:pt x="86582" y="11424"/>
                    <a:pt x="78590" y="4581"/>
                  </a:cubicBezTo>
                  <a:cubicBezTo>
                    <a:pt x="71459" y="-1527"/>
                    <a:pt x="60941" y="-1527"/>
                    <a:pt x="53808" y="45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4D1E7927-E9AE-5EBC-F149-DC6CF1B1516B}"/>
                </a:ext>
              </a:extLst>
            </p:cNvPr>
            <p:cNvSpPr/>
            <p:nvPr/>
          </p:nvSpPr>
          <p:spPr>
            <a:xfrm>
              <a:off x="6282648" y="3563306"/>
              <a:ext cx="85725" cy="85725"/>
            </a:xfrm>
            <a:custGeom>
              <a:avLst/>
              <a:gdLst>
                <a:gd name="connsiteX0" fmla="*/ 33190 w 85725"/>
                <a:gd name="connsiteY0" fmla="*/ 6283 h 85725"/>
                <a:gd name="connsiteX1" fmla="*/ 6283 w 85725"/>
                <a:gd name="connsiteY1" fmla="*/ 4911 h 85725"/>
                <a:gd name="connsiteX2" fmla="*/ 4911 w 85725"/>
                <a:gd name="connsiteY2" fmla="*/ 31817 h 85725"/>
                <a:gd name="connsiteX3" fmla="*/ 6234 w 85725"/>
                <a:gd name="connsiteY3" fmla="*/ 33144 h 85725"/>
                <a:gd name="connsiteX4" fmla="*/ 53859 w 85725"/>
                <a:gd name="connsiteY4" fmla="*/ 80769 h 85725"/>
                <a:gd name="connsiteX5" fmla="*/ 80689 w 85725"/>
                <a:gd name="connsiteY5" fmla="*/ 83213 h 85725"/>
                <a:gd name="connsiteX6" fmla="*/ 83133 w 85725"/>
                <a:gd name="connsiteY6" fmla="*/ 56384 h 85725"/>
                <a:gd name="connsiteX7" fmla="*/ 80052 w 85725"/>
                <a:gd name="connsiteY7" fmla="*/ 5343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25" h="85725">
                  <a:moveTo>
                    <a:pt x="33190" y="6283"/>
                  </a:moveTo>
                  <a:cubicBezTo>
                    <a:pt x="26139" y="-1525"/>
                    <a:pt x="14093" y="-2140"/>
                    <a:pt x="6283" y="4911"/>
                  </a:cubicBezTo>
                  <a:cubicBezTo>
                    <a:pt x="-1525" y="11961"/>
                    <a:pt x="-2140" y="24007"/>
                    <a:pt x="4911" y="31817"/>
                  </a:cubicBezTo>
                  <a:cubicBezTo>
                    <a:pt x="5330" y="32280"/>
                    <a:pt x="5772" y="32724"/>
                    <a:pt x="6234" y="33144"/>
                  </a:cubicBezTo>
                  <a:lnTo>
                    <a:pt x="53859" y="80769"/>
                  </a:lnTo>
                  <a:cubicBezTo>
                    <a:pt x="60593" y="88853"/>
                    <a:pt x="72605" y="89947"/>
                    <a:pt x="80689" y="83213"/>
                  </a:cubicBezTo>
                  <a:cubicBezTo>
                    <a:pt x="88773" y="76480"/>
                    <a:pt x="89866" y="64468"/>
                    <a:pt x="83133" y="56384"/>
                  </a:cubicBezTo>
                  <a:cubicBezTo>
                    <a:pt x="82219" y="55288"/>
                    <a:pt x="81187" y="54298"/>
                    <a:pt x="80052" y="534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25ADB559-BF4F-1E65-2F76-105159B13408}"/>
                </a:ext>
              </a:extLst>
            </p:cNvPr>
            <p:cNvSpPr/>
            <p:nvPr/>
          </p:nvSpPr>
          <p:spPr>
            <a:xfrm>
              <a:off x="6362700" y="3366421"/>
              <a:ext cx="104775" cy="38100"/>
            </a:xfrm>
            <a:custGeom>
              <a:avLst/>
              <a:gdLst>
                <a:gd name="connsiteX0" fmla="*/ 85725 w 104775"/>
                <a:gd name="connsiteY0" fmla="*/ 0 h 38100"/>
                <a:gd name="connsiteX1" fmla="*/ 19050 w 104775"/>
                <a:gd name="connsiteY1" fmla="*/ 0 h 38100"/>
                <a:gd name="connsiteX2" fmla="*/ 0 w 104775"/>
                <a:gd name="connsiteY2" fmla="*/ 19050 h 38100"/>
                <a:gd name="connsiteX3" fmla="*/ 19050 w 104775"/>
                <a:gd name="connsiteY3" fmla="*/ 38100 h 38100"/>
                <a:gd name="connsiteX4" fmla="*/ 85725 w 104775"/>
                <a:gd name="connsiteY4" fmla="*/ 38100 h 38100"/>
                <a:gd name="connsiteX5" fmla="*/ 104775 w 104775"/>
                <a:gd name="connsiteY5" fmla="*/ 19050 h 38100"/>
                <a:gd name="connsiteX6" fmla="*/ 85725 w 104775"/>
                <a:gd name="connsiteY6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775" h="38100">
                  <a:moveTo>
                    <a:pt x="85725" y="0"/>
                  </a:moveTo>
                  <a:lnTo>
                    <a:pt x="19050" y="0"/>
                  </a:lnTo>
                  <a:cubicBezTo>
                    <a:pt x="8529" y="0"/>
                    <a:pt x="0" y="8529"/>
                    <a:pt x="0" y="19050"/>
                  </a:cubicBezTo>
                  <a:cubicBezTo>
                    <a:pt x="0" y="29571"/>
                    <a:pt x="8529" y="38100"/>
                    <a:pt x="19050" y="38100"/>
                  </a:cubicBezTo>
                  <a:lnTo>
                    <a:pt x="85725" y="38100"/>
                  </a:lnTo>
                  <a:cubicBezTo>
                    <a:pt x="96246" y="38100"/>
                    <a:pt x="104775" y="29571"/>
                    <a:pt x="104775" y="19050"/>
                  </a:cubicBezTo>
                  <a:cubicBezTo>
                    <a:pt x="104775" y="8529"/>
                    <a:pt x="96246" y="0"/>
                    <a:pt x="8572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3EBB8444-4B21-EACB-BA79-2C25F5488773}"/>
              </a:ext>
            </a:extLst>
          </p:cNvPr>
          <p:cNvSpPr txBox="1"/>
          <p:nvPr/>
        </p:nvSpPr>
        <p:spPr>
          <a:xfrm>
            <a:off x="637422" y="245022"/>
            <a:ext cx="22615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Inter" panose="020B0502030000000004" pitchFamily="34" charset="0"/>
                <a:ea typeface="Inter" panose="020B0502030000000004" pitchFamily="34" charset="0"/>
                <a:cs typeface="Open Sans" panose="020B0606030504020204" pitchFamily="34" charset="0"/>
              </a:rPr>
              <a:t>AYB Competition</a:t>
            </a:r>
            <a:endParaRPr lang="en-ID" sz="1400" b="1" dirty="0">
              <a:latin typeface="Inter" panose="020B0502030000000004" pitchFamily="34" charset="0"/>
              <a:ea typeface="Inter" panose="020B0502030000000004" pitchFamily="34" charset="0"/>
              <a:cs typeface="Open Sans" panose="020B0606030504020204" pitchFamily="34" charset="0"/>
            </a:endParaRPr>
          </a:p>
        </p:txBody>
      </p:sp>
      <p:pic>
        <p:nvPicPr>
          <p:cNvPr id="27" name="Picture 26" descr="A person standing in front of a large screen&#10;&#10;Description automatically generated">
            <a:extLst>
              <a:ext uri="{FF2B5EF4-FFF2-40B4-BE49-F238E27FC236}">
                <a16:creationId xmlns:a16="http://schemas.microsoft.com/office/drawing/2014/main" id="{4B421D6E-58AD-A1C7-73F7-ECFD411F9B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6658" y="147"/>
            <a:ext cx="4775342" cy="6857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1075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 0">
            <a:extLst>
              <a:ext uri="{FF2B5EF4-FFF2-40B4-BE49-F238E27FC236}">
                <a16:creationId xmlns:a16="http://schemas.microsoft.com/office/drawing/2014/main" id="{503643C2-815E-AC20-7639-3949DC7D5EEB}"/>
              </a:ext>
            </a:extLst>
          </p:cNvPr>
          <p:cNvSpPr/>
          <p:nvPr/>
        </p:nvSpPr>
        <p:spPr>
          <a:xfrm>
            <a:off x="1290359" y="559233"/>
            <a:ext cx="12284631" cy="6387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3700" b="1" dirty="0">
                <a:solidFill>
                  <a:srgbClr val="7A25FE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Churners Marketing Campaign: Winning Them Back</a:t>
            </a:r>
            <a:endParaRPr lang="en-US" sz="3700" dirty="0">
              <a:solidFill>
                <a:srgbClr val="7A25FE"/>
              </a:solidFill>
            </a:endParaRPr>
          </a:p>
        </p:txBody>
      </p:sp>
      <p:sp>
        <p:nvSpPr>
          <p:cNvPr id="34" name="Shape 1">
            <a:extLst>
              <a:ext uri="{FF2B5EF4-FFF2-40B4-BE49-F238E27FC236}">
                <a16:creationId xmlns:a16="http://schemas.microsoft.com/office/drawing/2014/main" id="{8336AFE2-D12A-CA69-5C69-4ABDC8724D18}"/>
              </a:ext>
            </a:extLst>
          </p:cNvPr>
          <p:cNvSpPr/>
          <p:nvPr/>
        </p:nvSpPr>
        <p:spPr>
          <a:xfrm>
            <a:off x="6664944" y="1241192"/>
            <a:ext cx="22860" cy="5416867"/>
          </a:xfrm>
          <a:prstGeom prst="roundRect">
            <a:avLst>
              <a:gd name="adj" fmla="val 375572"/>
            </a:avLst>
          </a:prstGeom>
          <a:solidFill>
            <a:srgbClr val="BDB8D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Shape 2">
            <a:extLst>
              <a:ext uri="{FF2B5EF4-FFF2-40B4-BE49-F238E27FC236}">
                <a16:creationId xmlns:a16="http://schemas.microsoft.com/office/drawing/2014/main" id="{31ABAFC6-4A5C-FA99-2729-AA7E5805D614}"/>
              </a:ext>
            </a:extLst>
          </p:cNvPr>
          <p:cNvSpPr/>
          <p:nvPr/>
        </p:nvSpPr>
        <p:spPr>
          <a:xfrm>
            <a:off x="5753818" y="1689582"/>
            <a:ext cx="715447" cy="22860"/>
          </a:xfrm>
          <a:prstGeom prst="roundRect">
            <a:avLst>
              <a:gd name="adj" fmla="val 375572"/>
            </a:avLst>
          </a:prstGeom>
          <a:solidFill>
            <a:srgbClr val="BDB8D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Shape 3">
            <a:extLst>
              <a:ext uri="{FF2B5EF4-FFF2-40B4-BE49-F238E27FC236}">
                <a16:creationId xmlns:a16="http://schemas.microsoft.com/office/drawing/2014/main" id="{0DAFADB5-A45E-15F0-F0CD-FDBA1F71C8AC}"/>
              </a:ext>
            </a:extLst>
          </p:cNvPr>
          <p:cNvSpPr/>
          <p:nvPr/>
        </p:nvSpPr>
        <p:spPr>
          <a:xfrm>
            <a:off x="6446405" y="1471102"/>
            <a:ext cx="459938" cy="459938"/>
          </a:xfrm>
          <a:prstGeom prst="roundRect">
            <a:avLst>
              <a:gd name="adj" fmla="val 18667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7" name="Text 4">
            <a:extLst>
              <a:ext uri="{FF2B5EF4-FFF2-40B4-BE49-F238E27FC236}">
                <a16:creationId xmlns:a16="http://schemas.microsoft.com/office/drawing/2014/main" id="{4DB60222-0172-8404-67F6-EF618092FECF}"/>
              </a:ext>
            </a:extLst>
          </p:cNvPr>
          <p:cNvSpPr/>
          <p:nvPr/>
        </p:nvSpPr>
        <p:spPr>
          <a:xfrm>
            <a:off x="6616545" y="1547778"/>
            <a:ext cx="119539" cy="3065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1</a:t>
            </a:r>
            <a:endParaRPr lang="en-US" sz="2400" dirty="0"/>
          </a:p>
        </p:txBody>
      </p:sp>
      <p:sp>
        <p:nvSpPr>
          <p:cNvPr id="38" name="Text 5">
            <a:extLst>
              <a:ext uri="{FF2B5EF4-FFF2-40B4-BE49-F238E27FC236}">
                <a16:creationId xmlns:a16="http://schemas.microsoft.com/office/drawing/2014/main" id="{D185AF74-C4BE-DC1C-8D23-1E71AC2A930A}"/>
              </a:ext>
            </a:extLst>
          </p:cNvPr>
          <p:cNvSpPr/>
          <p:nvPr/>
        </p:nvSpPr>
        <p:spPr>
          <a:xfrm>
            <a:off x="2588601" y="1445503"/>
            <a:ext cx="2963585" cy="319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Campaign Segmentation</a:t>
            </a:r>
            <a:endParaRPr lang="en-US" sz="2000" dirty="0"/>
          </a:p>
        </p:txBody>
      </p:sp>
      <p:sp>
        <p:nvSpPr>
          <p:cNvPr id="39" name="Text 6">
            <a:extLst>
              <a:ext uri="{FF2B5EF4-FFF2-40B4-BE49-F238E27FC236}">
                <a16:creationId xmlns:a16="http://schemas.microsoft.com/office/drawing/2014/main" id="{135716C5-CB84-616A-52DC-22AF5CBEAC66}"/>
              </a:ext>
            </a:extLst>
          </p:cNvPr>
          <p:cNvSpPr/>
          <p:nvPr/>
        </p:nvSpPr>
        <p:spPr>
          <a:xfrm>
            <a:off x="76621" y="1887463"/>
            <a:ext cx="5475565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5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Identify distinct churner segments with tailored messages.</a:t>
            </a:r>
            <a:endParaRPr lang="en-US" sz="1600" dirty="0"/>
          </a:p>
        </p:txBody>
      </p:sp>
      <p:sp>
        <p:nvSpPr>
          <p:cNvPr id="40" name="Shape 7">
            <a:extLst>
              <a:ext uri="{FF2B5EF4-FFF2-40B4-BE49-F238E27FC236}">
                <a16:creationId xmlns:a16="http://schemas.microsoft.com/office/drawing/2014/main" id="{36EEEFFB-4724-7003-9270-F28C3584B026}"/>
              </a:ext>
            </a:extLst>
          </p:cNvPr>
          <p:cNvSpPr/>
          <p:nvPr/>
        </p:nvSpPr>
        <p:spPr>
          <a:xfrm>
            <a:off x="6883483" y="2711495"/>
            <a:ext cx="715447" cy="22860"/>
          </a:xfrm>
          <a:prstGeom prst="roundRect">
            <a:avLst>
              <a:gd name="adj" fmla="val 375572"/>
            </a:avLst>
          </a:prstGeom>
          <a:solidFill>
            <a:srgbClr val="BDB8D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1" name="Shape 8">
            <a:extLst>
              <a:ext uri="{FF2B5EF4-FFF2-40B4-BE49-F238E27FC236}">
                <a16:creationId xmlns:a16="http://schemas.microsoft.com/office/drawing/2014/main" id="{D640C952-7E05-EBBC-9558-F758C5089F88}"/>
              </a:ext>
            </a:extLst>
          </p:cNvPr>
          <p:cNvSpPr/>
          <p:nvPr/>
        </p:nvSpPr>
        <p:spPr>
          <a:xfrm>
            <a:off x="6446405" y="2493015"/>
            <a:ext cx="459938" cy="459938"/>
          </a:xfrm>
          <a:prstGeom prst="roundRect">
            <a:avLst>
              <a:gd name="adj" fmla="val 18667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2" name="Text 9">
            <a:extLst>
              <a:ext uri="{FF2B5EF4-FFF2-40B4-BE49-F238E27FC236}">
                <a16:creationId xmlns:a16="http://schemas.microsoft.com/office/drawing/2014/main" id="{1436347B-B075-1941-83ED-A66AAF4EAF26}"/>
              </a:ext>
            </a:extLst>
          </p:cNvPr>
          <p:cNvSpPr/>
          <p:nvPr/>
        </p:nvSpPr>
        <p:spPr>
          <a:xfrm>
            <a:off x="6588089" y="2569692"/>
            <a:ext cx="176570" cy="3065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2</a:t>
            </a:r>
            <a:endParaRPr lang="en-US" sz="2400" dirty="0"/>
          </a:p>
        </p:txBody>
      </p:sp>
      <p:sp>
        <p:nvSpPr>
          <p:cNvPr id="43" name="Text 10">
            <a:extLst>
              <a:ext uri="{FF2B5EF4-FFF2-40B4-BE49-F238E27FC236}">
                <a16:creationId xmlns:a16="http://schemas.microsoft.com/office/drawing/2014/main" id="{93058280-74FA-96F3-E9FB-2597B50B6808}"/>
              </a:ext>
            </a:extLst>
          </p:cNvPr>
          <p:cNvSpPr/>
          <p:nvPr/>
        </p:nvSpPr>
        <p:spPr>
          <a:xfrm>
            <a:off x="7800562" y="2467417"/>
            <a:ext cx="2555200" cy="319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Channel Selection</a:t>
            </a:r>
            <a:endParaRPr lang="en-US" sz="2000" dirty="0"/>
          </a:p>
        </p:txBody>
      </p:sp>
      <p:sp>
        <p:nvSpPr>
          <p:cNvPr id="44" name="Text 11">
            <a:extLst>
              <a:ext uri="{FF2B5EF4-FFF2-40B4-BE49-F238E27FC236}">
                <a16:creationId xmlns:a16="http://schemas.microsoft.com/office/drawing/2014/main" id="{B09ACA9D-8B86-4316-1998-42D361DF3309}"/>
              </a:ext>
            </a:extLst>
          </p:cNvPr>
          <p:cNvSpPr/>
          <p:nvPr/>
        </p:nvSpPr>
        <p:spPr>
          <a:xfrm>
            <a:off x="7154434" y="2873122"/>
            <a:ext cx="5475565" cy="6541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Leverage email, SMS, app notifications,</a:t>
            </a:r>
          </a:p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and personalized mailers.</a:t>
            </a:r>
            <a:endParaRPr lang="en-US" sz="1600" dirty="0"/>
          </a:p>
        </p:txBody>
      </p:sp>
      <p:sp>
        <p:nvSpPr>
          <p:cNvPr id="45" name="Shape 12">
            <a:extLst>
              <a:ext uri="{FF2B5EF4-FFF2-40B4-BE49-F238E27FC236}">
                <a16:creationId xmlns:a16="http://schemas.microsoft.com/office/drawing/2014/main" id="{3A420068-B9DA-7016-AEED-BDC15E970543}"/>
              </a:ext>
            </a:extLst>
          </p:cNvPr>
          <p:cNvSpPr/>
          <p:nvPr/>
        </p:nvSpPr>
        <p:spPr>
          <a:xfrm>
            <a:off x="5753818" y="3631253"/>
            <a:ext cx="715447" cy="22860"/>
          </a:xfrm>
          <a:prstGeom prst="roundRect">
            <a:avLst>
              <a:gd name="adj" fmla="val 375572"/>
            </a:avLst>
          </a:prstGeom>
          <a:solidFill>
            <a:srgbClr val="BDB8D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6" name="Shape 13">
            <a:extLst>
              <a:ext uri="{FF2B5EF4-FFF2-40B4-BE49-F238E27FC236}">
                <a16:creationId xmlns:a16="http://schemas.microsoft.com/office/drawing/2014/main" id="{5BAFEEF8-DA38-64A0-5A8C-F660D05FD414}"/>
              </a:ext>
            </a:extLst>
          </p:cNvPr>
          <p:cNvSpPr/>
          <p:nvPr/>
        </p:nvSpPr>
        <p:spPr>
          <a:xfrm>
            <a:off x="6446405" y="3412773"/>
            <a:ext cx="459938" cy="459938"/>
          </a:xfrm>
          <a:prstGeom prst="roundRect">
            <a:avLst>
              <a:gd name="adj" fmla="val 18667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7" name="Text 14">
            <a:extLst>
              <a:ext uri="{FF2B5EF4-FFF2-40B4-BE49-F238E27FC236}">
                <a16:creationId xmlns:a16="http://schemas.microsoft.com/office/drawing/2014/main" id="{C5F4831D-B952-B6D6-F3CD-499767FB1C77}"/>
              </a:ext>
            </a:extLst>
          </p:cNvPr>
          <p:cNvSpPr/>
          <p:nvPr/>
        </p:nvSpPr>
        <p:spPr>
          <a:xfrm>
            <a:off x="6589161" y="3489449"/>
            <a:ext cx="174427" cy="3065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3</a:t>
            </a:r>
            <a:endParaRPr lang="en-US" sz="2400" dirty="0"/>
          </a:p>
        </p:txBody>
      </p:sp>
      <p:sp>
        <p:nvSpPr>
          <p:cNvPr id="48" name="Text 15">
            <a:extLst>
              <a:ext uri="{FF2B5EF4-FFF2-40B4-BE49-F238E27FC236}">
                <a16:creationId xmlns:a16="http://schemas.microsoft.com/office/drawing/2014/main" id="{1C0E0B06-FD25-864D-F662-E3CE4DC1A09E}"/>
              </a:ext>
            </a:extLst>
          </p:cNvPr>
          <p:cNvSpPr/>
          <p:nvPr/>
        </p:nvSpPr>
        <p:spPr>
          <a:xfrm>
            <a:off x="2996986" y="3387175"/>
            <a:ext cx="2555200" cy="319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Messaging Strategy</a:t>
            </a:r>
            <a:endParaRPr lang="en-US" sz="2000" dirty="0"/>
          </a:p>
        </p:txBody>
      </p:sp>
      <p:sp>
        <p:nvSpPr>
          <p:cNvPr id="49" name="Text 16">
            <a:extLst>
              <a:ext uri="{FF2B5EF4-FFF2-40B4-BE49-F238E27FC236}">
                <a16:creationId xmlns:a16="http://schemas.microsoft.com/office/drawing/2014/main" id="{23AA5B25-D4E1-3DA8-B062-A8EA4FB54691}"/>
              </a:ext>
            </a:extLst>
          </p:cNvPr>
          <p:cNvSpPr/>
          <p:nvPr/>
        </p:nvSpPr>
        <p:spPr>
          <a:xfrm>
            <a:off x="76621" y="3829135"/>
            <a:ext cx="5475565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5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Emphasize value proposition, benefits, and incentives.</a:t>
            </a:r>
            <a:endParaRPr lang="en-US" sz="1600" dirty="0"/>
          </a:p>
        </p:txBody>
      </p:sp>
      <p:sp>
        <p:nvSpPr>
          <p:cNvPr id="50" name="Shape 17">
            <a:extLst>
              <a:ext uri="{FF2B5EF4-FFF2-40B4-BE49-F238E27FC236}">
                <a16:creationId xmlns:a16="http://schemas.microsoft.com/office/drawing/2014/main" id="{E768E462-8195-C267-0F58-74D63DC2A6A7}"/>
              </a:ext>
            </a:extLst>
          </p:cNvPr>
          <p:cNvSpPr/>
          <p:nvPr/>
        </p:nvSpPr>
        <p:spPr>
          <a:xfrm>
            <a:off x="6883483" y="4551130"/>
            <a:ext cx="715447" cy="22860"/>
          </a:xfrm>
          <a:prstGeom prst="roundRect">
            <a:avLst>
              <a:gd name="adj" fmla="val 375572"/>
            </a:avLst>
          </a:prstGeom>
          <a:solidFill>
            <a:srgbClr val="BDB8D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1" name="Shape 18">
            <a:extLst>
              <a:ext uri="{FF2B5EF4-FFF2-40B4-BE49-F238E27FC236}">
                <a16:creationId xmlns:a16="http://schemas.microsoft.com/office/drawing/2014/main" id="{5F82D1AD-20DF-BF6F-D9D0-962896AABAEB}"/>
              </a:ext>
            </a:extLst>
          </p:cNvPr>
          <p:cNvSpPr/>
          <p:nvPr/>
        </p:nvSpPr>
        <p:spPr>
          <a:xfrm>
            <a:off x="6446405" y="4332650"/>
            <a:ext cx="459938" cy="459938"/>
          </a:xfrm>
          <a:prstGeom prst="roundRect">
            <a:avLst>
              <a:gd name="adj" fmla="val 18667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2" name="Text 19">
            <a:extLst>
              <a:ext uri="{FF2B5EF4-FFF2-40B4-BE49-F238E27FC236}">
                <a16:creationId xmlns:a16="http://schemas.microsoft.com/office/drawing/2014/main" id="{DC4CF40B-8052-4AEA-38E4-66BB63DDAD07}"/>
              </a:ext>
            </a:extLst>
          </p:cNvPr>
          <p:cNvSpPr/>
          <p:nvPr/>
        </p:nvSpPr>
        <p:spPr>
          <a:xfrm>
            <a:off x="6582374" y="4409326"/>
            <a:ext cx="187881" cy="3065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4</a:t>
            </a:r>
            <a:endParaRPr lang="en-US" sz="2400" dirty="0"/>
          </a:p>
        </p:txBody>
      </p:sp>
      <p:sp>
        <p:nvSpPr>
          <p:cNvPr id="53" name="Text 20">
            <a:extLst>
              <a:ext uri="{FF2B5EF4-FFF2-40B4-BE49-F238E27FC236}">
                <a16:creationId xmlns:a16="http://schemas.microsoft.com/office/drawing/2014/main" id="{105C5E23-1827-98C4-7BB3-D3FDF6E63A7D}"/>
              </a:ext>
            </a:extLst>
          </p:cNvPr>
          <p:cNvSpPr/>
          <p:nvPr/>
        </p:nvSpPr>
        <p:spPr>
          <a:xfrm>
            <a:off x="7800562" y="4307052"/>
            <a:ext cx="2555200" cy="319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Call to Action</a:t>
            </a:r>
            <a:endParaRPr lang="en-US" sz="2000" dirty="0"/>
          </a:p>
        </p:txBody>
      </p:sp>
      <p:sp>
        <p:nvSpPr>
          <p:cNvPr id="54" name="Text 21">
            <a:extLst>
              <a:ext uri="{FF2B5EF4-FFF2-40B4-BE49-F238E27FC236}">
                <a16:creationId xmlns:a16="http://schemas.microsoft.com/office/drawing/2014/main" id="{8F45FA35-E403-B4F2-3BD8-4433DE0BCFA2}"/>
              </a:ext>
            </a:extLst>
          </p:cNvPr>
          <p:cNvSpPr/>
          <p:nvPr/>
        </p:nvSpPr>
        <p:spPr>
          <a:xfrm>
            <a:off x="7349625" y="4828218"/>
            <a:ext cx="5475565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Encourage customers to re-engage with the bank.</a:t>
            </a:r>
            <a:endParaRPr lang="en-US" sz="1600" dirty="0"/>
          </a:p>
        </p:txBody>
      </p:sp>
      <p:sp>
        <p:nvSpPr>
          <p:cNvPr id="55" name="Shape 22">
            <a:extLst>
              <a:ext uri="{FF2B5EF4-FFF2-40B4-BE49-F238E27FC236}">
                <a16:creationId xmlns:a16="http://schemas.microsoft.com/office/drawing/2014/main" id="{D7263F46-862F-EEF9-A8BD-07E42442FBD0}"/>
              </a:ext>
            </a:extLst>
          </p:cNvPr>
          <p:cNvSpPr/>
          <p:nvPr/>
        </p:nvSpPr>
        <p:spPr>
          <a:xfrm>
            <a:off x="5753818" y="5471007"/>
            <a:ext cx="715447" cy="22860"/>
          </a:xfrm>
          <a:prstGeom prst="roundRect">
            <a:avLst>
              <a:gd name="adj" fmla="val 375572"/>
            </a:avLst>
          </a:prstGeom>
          <a:solidFill>
            <a:srgbClr val="BDB8D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6" name="Shape 23">
            <a:extLst>
              <a:ext uri="{FF2B5EF4-FFF2-40B4-BE49-F238E27FC236}">
                <a16:creationId xmlns:a16="http://schemas.microsoft.com/office/drawing/2014/main" id="{DE41050D-D37A-FA6D-8FF4-2D9B47CACE54}"/>
              </a:ext>
            </a:extLst>
          </p:cNvPr>
          <p:cNvSpPr/>
          <p:nvPr/>
        </p:nvSpPr>
        <p:spPr>
          <a:xfrm>
            <a:off x="6446405" y="5252527"/>
            <a:ext cx="459938" cy="459938"/>
          </a:xfrm>
          <a:prstGeom prst="roundRect">
            <a:avLst>
              <a:gd name="adj" fmla="val 18667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7" name="Text 24">
            <a:extLst>
              <a:ext uri="{FF2B5EF4-FFF2-40B4-BE49-F238E27FC236}">
                <a16:creationId xmlns:a16="http://schemas.microsoft.com/office/drawing/2014/main" id="{C5D4CB71-751D-09F7-6241-F05763B0C1E4}"/>
              </a:ext>
            </a:extLst>
          </p:cNvPr>
          <p:cNvSpPr/>
          <p:nvPr/>
        </p:nvSpPr>
        <p:spPr>
          <a:xfrm>
            <a:off x="6589280" y="5329203"/>
            <a:ext cx="174188" cy="3065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5</a:t>
            </a:r>
            <a:endParaRPr lang="en-US" sz="2400" dirty="0"/>
          </a:p>
        </p:txBody>
      </p:sp>
      <p:sp>
        <p:nvSpPr>
          <p:cNvPr id="58" name="Text 25">
            <a:extLst>
              <a:ext uri="{FF2B5EF4-FFF2-40B4-BE49-F238E27FC236}">
                <a16:creationId xmlns:a16="http://schemas.microsoft.com/office/drawing/2014/main" id="{B1476047-F941-6A1B-6D9E-0CF110DEC81D}"/>
              </a:ext>
            </a:extLst>
          </p:cNvPr>
          <p:cNvSpPr/>
          <p:nvPr/>
        </p:nvSpPr>
        <p:spPr>
          <a:xfrm>
            <a:off x="2954004" y="5226928"/>
            <a:ext cx="2598182" cy="319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Campaign Monitoring</a:t>
            </a:r>
            <a:endParaRPr lang="en-US" sz="2000" dirty="0"/>
          </a:p>
        </p:txBody>
      </p:sp>
      <p:sp>
        <p:nvSpPr>
          <p:cNvPr id="59" name="Text 26">
            <a:extLst>
              <a:ext uri="{FF2B5EF4-FFF2-40B4-BE49-F238E27FC236}">
                <a16:creationId xmlns:a16="http://schemas.microsoft.com/office/drawing/2014/main" id="{312289B5-BC55-C122-7443-6ADD5D092D3A}"/>
              </a:ext>
            </a:extLst>
          </p:cNvPr>
          <p:cNvSpPr/>
          <p:nvPr/>
        </p:nvSpPr>
        <p:spPr>
          <a:xfrm>
            <a:off x="76621" y="5668888"/>
            <a:ext cx="5475565" cy="6541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55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Track performance through KPIs and adjust strategies as needed.</a:t>
            </a:r>
            <a:endParaRPr lang="en-US" sz="1600" dirty="0"/>
          </a:p>
        </p:txBody>
      </p:sp>
      <p:grpSp>
        <p:nvGrpSpPr>
          <p:cNvPr id="2" name="Graphic 20" descr="Lightbulb and gear">
            <a:extLst>
              <a:ext uri="{FF2B5EF4-FFF2-40B4-BE49-F238E27FC236}">
                <a16:creationId xmlns:a16="http://schemas.microsoft.com/office/drawing/2014/main" id="{4336C3D5-4DF0-E5B5-AC60-0914FB1F874E}"/>
              </a:ext>
            </a:extLst>
          </p:cNvPr>
          <p:cNvGrpSpPr/>
          <p:nvPr/>
        </p:nvGrpSpPr>
        <p:grpSpPr>
          <a:xfrm>
            <a:off x="161510" y="134872"/>
            <a:ext cx="525144" cy="525144"/>
            <a:chOff x="5638800" y="2971800"/>
            <a:chExt cx="914400" cy="914400"/>
          </a:xfrm>
          <a:gradFill>
            <a:gsLst>
              <a:gs pos="0">
                <a:srgbClr val="9824E9"/>
              </a:gs>
              <a:gs pos="100000">
                <a:srgbClr val="7A25FE"/>
              </a:gs>
            </a:gsLst>
            <a:lin ang="5400000" scaled="1"/>
          </a:gradFill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CB449750-19CA-6E8C-0683-EB55E4A24ACB}"/>
                </a:ext>
              </a:extLst>
            </p:cNvPr>
            <p:cNvSpPr/>
            <p:nvPr/>
          </p:nvSpPr>
          <p:spPr>
            <a:xfrm>
              <a:off x="5978271" y="3280220"/>
              <a:ext cx="209550" cy="209550"/>
            </a:xfrm>
            <a:custGeom>
              <a:avLst/>
              <a:gdLst>
                <a:gd name="connsiteX0" fmla="*/ 187547 w 209550"/>
                <a:gd name="connsiteY0" fmla="*/ 64675 h 209550"/>
                <a:gd name="connsiteX1" fmla="*/ 195644 w 209550"/>
                <a:gd name="connsiteY1" fmla="*/ 40672 h 209550"/>
                <a:gd name="connsiteX2" fmla="*/ 177355 w 209550"/>
                <a:gd name="connsiteY2" fmla="*/ 22384 h 209550"/>
                <a:gd name="connsiteX3" fmla="*/ 153353 w 209550"/>
                <a:gd name="connsiteY3" fmla="*/ 30480 h 209550"/>
                <a:gd name="connsiteX4" fmla="*/ 133541 w 209550"/>
                <a:gd name="connsiteY4" fmla="*/ 22384 h 209550"/>
                <a:gd name="connsiteX5" fmla="*/ 122301 w 209550"/>
                <a:gd name="connsiteY5" fmla="*/ 0 h 209550"/>
                <a:gd name="connsiteX6" fmla="*/ 96774 w 209550"/>
                <a:gd name="connsiteY6" fmla="*/ 0 h 209550"/>
                <a:gd name="connsiteX7" fmla="*/ 85439 w 209550"/>
                <a:gd name="connsiteY7" fmla="*/ 22479 h 209550"/>
                <a:gd name="connsiteX8" fmla="*/ 65532 w 209550"/>
                <a:gd name="connsiteY8" fmla="*/ 30575 h 209550"/>
                <a:gd name="connsiteX9" fmla="*/ 41529 w 209550"/>
                <a:gd name="connsiteY9" fmla="*/ 22479 h 209550"/>
                <a:gd name="connsiteX10" fmla="*/ 23241 w 209550"/>
                <a:gd name="connsiteY10" fmla="*/ 40767 h 209550"/>
                <a:gd name="connsiteX11" fmla="*/ 30861 w 209550"/>
                <a:gd name="connsiteY11" fmla="*/ 64770 h 209550"/>
                <a:gd name="connsiteX12" fmla="*/ 22479 w 209550"/>
                <a:gd name="connsiteY12" fmla="*/ 84582 h 209550"/>
                <a:gd name="connsiteX13" fmla="*/ 0 w 209550"/>
                <a:gd name="connsiteY13" fmla="*/ 95821 h 209550"/>
                <a:gd name="connsiteX14" fmla="*/ 0 w 209550"/>
                <a:gd name="connsiteY14" fmla="*/ 120968 h 209550"/>
                <a:gd name="connsiteX15" fmla="*/ 22479 w 209550"/>
                <a:gd name="connsiteY15" fmla="*/ 132302 h 209550"/>
                <a:gd name="connsiteX16" fmla="*/ 30575 w 209550"/>
                <a:gd name="connsiteY16" fmla="*/ 152114 h 209550"/>
                <a:gd name="connsiteX17" fmla="*/ 22479 w 209550"/>
                <a:gd name="connsiteY17" fmla="*/ 176117 h 209550"/>
                <a:gd name="connsiteX18" fmla="*/ 41529 w 209550"/>
                <a:gd name="connsiteY18" fmla="*/ 194405 h 209550"/>
                <a:gd name="connsiteX19" fmla="*/ 65532 w 209550"/>
                <a:gd name="connsiteY19" fmla="*/ 186214 h 209550"/>
                <a:gd name="connsiteX20" fmla="*/ 85344 w 209550"/>
                <a:gd name="connsiteY20" fmla="*/ 194405 h 209550"/>
                <a:gd name="connsiteX21" fmla="*/ 96583 w 209550"/>
                <a:gd name="connsiteY21" fmla="*/ 216789 h 209550"/>
                <a:gd name="connsiteX22" fmla="*/ 122111 w 209550"/>
                <a:gd name="connsiteY22" fmla="*/ 216789 h 209550"/>
                <a:gd name="connsiteX23" fmla="*/ 133445 w 209550"/>
                <a:gd name="connsiteY23" fmla="*/ 194786 h 209550"/>
                <a:gd name="connsiteX24" fmla="*/ 152972 w 209550"/>
                <a:gd name="connsiteY24" fmla="*/ 186880 h 209550"/>
                <a:gd name="connsiteX25" fmla="*/ 176879 w 209550"/>
                <a:gd name="connsiteY25" fmla="*/ 195072 h 209550"/>
                <a:gd name="connsiteX26" fmla="*/ 195167 w 209550"/>
                <a:gd name="connsiteY26" fmla="*/ 176689 h 209550"/>
                <a:gd name="connsiteX27" fmla="*/ 187071 w 209550"/>
                <a:gd name="connsiteY27" fmla="*/ 152781 h 209550"/>
                <a:gd name="connsiteX28" fmla="*/ 195739 w 209550"/>
                <a:gd name="connsiteY28" fmla="*/ 132874 h 209550"/>
                <a:gd name="connsiteX29" fmla="*/ 218123 w 209550"/>
                <a:gd name="connsiteY29" fmla="*/ 121634 h 209550"/>
                <a:gd name="connsiteX30" fmla="*/ 218123 w 209550"/>
                <a:gd name="connsiteY30" fmla="*/ 95821 h 209550"/>
                <a:gd name="connsiteX31" fmla="*/ 195644 w 209550"/>
                <a:gd name="connsiteY31" fmla="*/ 84487 h 209550"/>
                <a:gd name="connsiteX32" fmla="*/ 187547 w 209550"/>
                <a:gd name="connsiteY32" fmla="*/ 64675 h 209550"/>
                <a:gd name="connsiteX33" fmla="*/ 109442 w 209550"/>
                <a:gd name="connsiteY33" fmla="*/ 146875 h 209550"/>
                <a:gd name="connsiteX34" fmla="*/ 71342 w 209550"/>
                <a:gd name="connsiteY34" fmla="*/ 108775 h 209550"/>
                <a:gd name="connsiteX35" fmla="*/ 109442 w 209550"/>
                <a:gd name="connsiteY35" fmla="*/ 70675 h 209550"/>
                <a:gd name="connsiteX36" fmla="*/ 147542 w 209550"/>
                <a:gd name="connsiteY36" fmla="*/ 108775 h 209550"/>
                <a:gd name="connsiteX37" fmla="*/ 109442 w 209550"/>
                <a:gd name="connsiteY37" fmla="*/ 146875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09550" h="209550">
                  <a:moveTo>
                    <a:pt x="187547" y="64675"/>
                  </a:moveTo>
                  <a:lnTo>
                    <a:pt x="195644" y="40672"/>
                  </a:lnTo>
                  <a:lnTo>
                    <a:pt x="177355" y="22384"/>
                  </a:lnTo>
                  <a:lnTo>
                    <a:pt x="153353" y="30480"/>
                  </a:lnTo>
                  <a:cubicBezTo>
                    <a:pt x="147113" y="26964"/>
                    <a:pt x="140457" y="24244"/>
                    <a:pt x="133541" y="22384"/>
                  </a:cubicBezTo>
                  <a:lnTo>
                    <a:pt x="122301" y="0"/>
                  </a:lnTo>
                  <a:lnTo>
                    <a:pt x="96774" y="0"/>
                  </a:lnTo>
                  <a:lnTo>
                    <a:pt x="85439" y="22479"/>
                  </a:lnTo>
                  <a:cubicBezTo>
                    <a:pt x="78498" y="24356"/>
                    <a:pt x="71813" y="27075"/>
                    <a:pt x="65532" y="30575"/>
                  </a:cubicBezTo>
                  <a:lnTo>
                    <a:pt x="41529" y="22479"/>
                  </a:lnTo>
                  <a:lnTo>
                    <a:pt x="23241" y="40767"/>
                  </a:lnTo>
                  <a:lnTo>
                    <a:pt x="30861" y="64770"/>
                  </a:lnTo>
                  <a:cubicBezTo>
                    <a:pt x="27206" y="70976"/>
                    <a:pt x="24388" y="77637"/>
                    <a:pt x="22479" y="84582"/>
                  </a:cubicBezTo>
                  <a:lnTo>
                    <a:pt x="0" y="95821"/>
                  </a:lnTo>
                  <a:lnTo>
                    <a:pt x="0" y="120968"/>
                  </a:lnTo>
                  <a:lnTo>
                    <a:pt x="22479" y="132302"/>
                  </a:lnTo>
                  <a:cubicBezTo>
                    <a:pt x="24332" y="139221"/>
                    <a:pt x="27052" y="145878"/>
                    <a:pt x="30575" y="152114"/>
                  </a:cubicBezTo>
                  <a:lnTo>
                    <a:pt x="22479" y="176117"/>
                  </a:lnTo>
                  <a:lnTo>
                    <a:pt x="41529" y="194405"/>
                  </a:lnTo>
                  <a:lnTo>
                    <a:pt x="65532" y="186214"/>
                  </a:lnTo>
                  <a:cubicBezTo>
                    <a:pt x="71767" y="189763"/>
                    <a:pt x="78423" y="192515"/>
                    <a:pt x="85344" y="194405"/>
                  </a:cubicBezTo>
                  <a:lnTo>
                    <a:pt x="96583" y="216789"/>
                  </a:lnTo>
                  <a:lnTo>
                    <a:pt x="122111" y="216789"/>
                  </a:lnTo>
                  <a:lnTo>
                    <a:pt x="133445" y="194786"/>
                  </a:lnTo>
                  <a:cubicBezTo>
                    <a:pt x="140245" y="192937"/>
                    <a:pt x="146800" y="190283"/>
                    <a:pt x="152972" y="186880"/>
                  </a:cubicBezTo>
                  <a:lnTo>
                    <a:pt x="176879" y="195072"/>
                  </a:lnTo>
                  <a:lnTo>
                    <a:pt x="195167" y="176689"/>
                  </a:lnTo>
                  <a:lnTo>
                    <a:pt x="187071" y="152781"/>
                  </a:lnTo>
                  <a:cubicBezTo>
                    <a:pt x="190710" y="146497"/>
                    <a:pt x="193618" y="139818"/>
                    <a:pt x="195739" y="132874"/>
                  </a:cubicBezTo>
                  <a:lnTo>
                    <a:pt x="218123" y="121634"/>
                  </a:lnTo>
                  <a:lnTo>
                    <a:pt x="218123" y="95821"/>
                  </a:lnTo>
                  <a:lnTo>
                    <a:pt x="195644" y="84487"/>
                  </a:lnTo>
                  <a:cubicBezTo>
                    <a:pt x="193825" y="77556"/>
                    <a:pt x="191103" y="70896"/>
                    <a:pt x="187547" y="64675"/>
                  </a:cubicBezTo>
                  <a:close/>
                  <a:moveTo>
                    <a:pt x="109442" y="146875"/>
                  </a:moveTo>
                  <a:cubicBezTo>
                    <a:pt x="88401" y="146875"/>
                    <a:pt x="71342" y="129817"/>
                    <a:pt x="71342" y="108775"/>
                  </a:cubicBezTo>
                  <a:cubicBezTo>
                    <a:pt x="71342" y="87734"/>
                    <a:pt x="88401" y="70675"/>
                    <a:pt x="109442" y="70675"/>
                  </a:cubicBezTo>
                  <a:cubicBezTo>
                    <a:pt x="130356" y="70982"/>
                    <a:pt x="147236" y="87861"/>
                    <a:pt x="147542" y="108775"/>
                  </a:cubicBezTo>
                  <a:cubicBezTo>
                    <a:pt x="147542" y="129817"/>
                    <a:pt x="130484" y="146875"/>
                    <a:pt x="109442" y="1468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ECEB434B-E6D2-86CA-B90D-6CC07D02DC11}"/>
                </a:ext>
              </a:extLst>
            </p:cNvPr>
            <p:cNvSpPr/>
            <p:nvPr/>
          </p:nvSpPr>
          <p:spPr>
            <a:xfrm>
              <a:off x="5979698" y="3684175"/>
              <a:ext cx="209550" cy="47625"/>
            </a:xfrm>
            <a:custGeom>
              <a:avLst/>
              <a:gdLst>
                <a:gd name="connsiteX0" fmla="*/ 189835 w 209550"/>
                <a:gd name="connsiteY0" fmla="*/ 0 h 47625"/>
                <a:gd name="connsiteX1" fmla="*/ 25910 w 209550"/>
                <a:gd name="connsiteY1" fmla="*/ 0 h 47625"/>
                <a:gd name="connsiteX2" fmla="*/ 48 w 209550"/>
                <a:gd name="connsiteY2" fmla="*/ 29098 h 47625"/>
                <a:gd name="connsiteX3" fmla="*/ 25910 w 209550"/>
                <a:gd name="connsiteY3" fmla="*/ 54959 h 47625"/>
                <a:gd name="connsiteX4" fmla="*/ 189835 w 209550"/>
                <a:gd name="connsiteY4" fmla="*/ 54959 h 47625"/>
                <a:gd name="connsiteX5" fmla="*/ 215696 w 209550"/>
                <a:gd name="connsiteY5" fmla="*/ 25861 h 47625"/>
                <a:gd name="connsiteX6" fmla="*/ 189835 w 209550"/>
                <a:gd name="connsiteY6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550" h="47625">
                  <a:moveTo>
                    <a:pt x="189835" y="0"/>
                  </a:moveTo>
                  <a:lnTo>
                    <a:pt x="25910" y="0"/>
                  </a:lnTo>
                  <a:cubicBezTo>
                    <a:pt x="10734" y="894"/>
                    <a:pt x="-845" y="13922"/>
                    <a:pt x="48" y="29098"/>
                  </a:cubicBezTo>
                  <a:cubicBezTo>
                    <a:pt x="869" y="43027"/>
                    <a:pt x="11981" y="54139"/>
                    <a:pt x="25910" y="54959"/>
                  </a:cubicBezTo>
                  <a:lnTo>
                    <a:pt x="189835" y="54959"/>
                  </a:lnTo>
                  <a:cubicBezTo>
                    <a:pt x="205011" y="54065"/>
                    <a:pt x="216590" y="41037"/>
                    <a:pt x="215696" y="25861"/>
                  </a:cubicBezTo>
                  <a:cubicBezTo>
                    <a:pt x="214875" y="11932"/>
                    <a:pt x="203763" y="820"/>
                    <a:pt x="18983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51FC9D9B-709D-C2EE-7D0E-E20F4D3F4CD9}"/>
                </a:ext>
              </a:extLst>
            </p:cNvPr>
            <p:cNvSpPr/>
            <p:nvPr/>
          </p:nvSpPr>
          <p:spPr>
            <a:xfrm>
              <a:off x="6028087" y="3777234"/>
              <a:ext cx="114300" cy="47625"/>
            </a:xfrm>
            <a:custGeom>
              <a:avLst/>
              <a:gdLst>
                <a:gd name="connsiteX0" fmla="*/ 59531 w 114300"/>
                <a:gd name="connsiteY0" fmla="*/ 54959 h 47625"/>
                <a:gd name="connsiteX1" fmla="*/ 118967 w 114300"/>
                <a:gd name="connsiteY1" fmla="*/ 0 h 47625"/>
                <a:gd name="connsiteX2" fmla="*/ 0 w 114300"/>
                <a:gd name="connsiteY2" fmla="*/ 0 h 47625"/>
                <a:gd name="connsiteX3" fmla="*/ 59531 w 114300"/>
                <a:gd name="connsiteY3" fmla="*/ 549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47625">
                  <a:moveTo>
                    <a:pt x="59531" y="54959"/>
                  </a:moveTo>
                  <a:cubicBezTo>
                    <a:pt x="90631" y="54910"/>
                    <a:pt x="116487" y="31001"/>
                    <a:pt x="118967" y="0"/>
                  </a:cubicBezTo>
                  <a:lnTo>
                    <a:pt x="0" y="0"/>
                  </a:lnTo>
                  <a:cubicBezTo>
                    <a:pt x="2527" y="31016"/>
                    <a:pt x="28413" y="54914"/>
                    <a:pt x="59531" y="549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6AA62D86-C2FD-C386-A071-A68C89A4926D}"/>
                </a:ext>
              </a:extLst>
            </p:cNvPr>
            <p:cNvSpPr/>
            <p:nvPr/>
          </p:nvSpPr>
          <p:spPr>
            <a:xfrm>
              <a:off x="5849207" y="3152013"/>
              <a:ext cx="466725" cy="485775"/>
            </a:xfrm>
            <a:custGeom>
              <a:avLst/>
              <a:gdLst>
                <a:gd name="connsiteX0" fmla="*/ 476250 w 466725"/>
                <a:gd name="connsiteY0" fmla="*/ 243364 h 485775"/>
                <a:gd name="connsiteX1" fmla="*/ 476250 w 466725"/>
                <a:gd name="connsiteY1" fmla="*/ 235172 h 485775"/>
                <a:gd name="connsiteX2" fmla="*/ 238125 w 466725"/>
                <a:gd name="connsiteY2" fmla="*/ 0 h 485775"/>
                <a:gd name="connsiteX3" fmla="*/ 238125 w 466725"/>
                <a:gd name="connsiteY3" fmla="*/ 0 h 485775"/>
                <a:gd name="connsiteX4" fmla="*/ 0 w 466725"/>
                <a:gd name="connsiteY4" fmla="*/ 235172 h 485775"/>
                <a:gd name="connsiteX5" fmla="*/ 0 w 466725"/>
                <a:gd name="connsiteY5" fmla="*/ 243364 h 485775"/>
                <a:gd name="connsiteX6" fmla="*/ 16573 w 466725"/>
                <a:gd name="connsiteY6" fmla="*/ 325755 h 485775"/>
                <a:gd name="connsiteX7" fmla="*/ 57912 w 466725"/>
                <a:gd name="connsiteY7" fmla="*/ 393478 h 485775"/>
                <a:gd name="connsiteX8" fmla="*/ 113633 w 466725"/>
                <a:gd name="connsiteY8" fmla="*/ 483965 h 485775"/>
                <a:gd name="connsiteX9" fmla="*/ 130016 w 466725"/>
                <a:gd name="connsiteY9" fmla="*/ 494062 h 485775"/>
                <a:gd name="connsiteX10" fmla="*/ 346234 w 466725"/>
                <a:gd name="connsiteY10" fmla="*/ 494062 h 485775"/>
                <a:gd name="connsiteX11" fmla="*/ 362617 w 466725"/>
                <a:gd name="connsiteY11" fmla="*/ 483965 h 485775"/>
                <a:gd name="connsiteX12" fmla="*/ 418338 w 466725"/>
                <a:gd name="connsiteY12" fmla="*/ 393478 h 485775"/>
                <a:gd name="connsiteX13" fmla="*/ 459676 w 466725"/>
                <a:gd name="connsiteY13" fmla="*/ 325755 h 485775"/>
                <a:gd name="connsiteX14" fmla="*/ 476250 w 466725"/>
                <a:gd name="connsiteY14" fmla="*/ 243364 h 485775"/>
                <a:gd name="connsiteX15" fmla="*/ 421386 w 466725"/>
                <a:gd name="connsiteY15" fmla="*/ 242507 h 485775"/>
                <a:gd name="connsiteX16" fmla="*/ 408718 w 466725"/>
                <a:gd name="connsiteY16" fmla="*/ 306515 h 485775"/>
                <a:gd name="connsiteX17" fmla="*/ 377857 w 466725"/>
                <a:gd name="connsiteY17" fmla="*/ 356807 h 485775"/>
                <a:gd name="connsiteX18" fmla="*/ 323850 w 466725"/>
                <a:gd name="connsiteY18" fmla="*/ 438912 h 485775"/>
                <a:gd name="connsiteX19" fmla="*/ 152400 w 466725"/>
                <a:gd name="connsiteY19" fmla="*/ 438912 h 485775"/>
                <a:gd name="connsiteX20" fmla="*/ 98870 w 466725"/>
                <a:gd name="connsiteY20" fmla="*/ 356521 h 485775"/>
                <a:gd name="connsiteX21" fmla="*/ 68008 w 466725"/>
                <a:gd name="connsiteY21" fmla="*/ 306229 h 485775"/>
                <a:gd name="connsiteX22" fmla="*/ 54864 w 466725"/>
                <a:gd name="connsiteY22" fmla="*/ 242221 h 485775"/>
                <a:gd name="connsiteX23" fmla="*/ 54864 w 466725"/>
                <a:gd name="connsiteY23" fmla="*/ 235363 h 485775"/>
                <a:gd name="connsiteX24" fmla="*/ 237839 w 466725"/>
                <a:gd name="connsiteY24" fmla="*/ 54388 h 485775"/>
                <a:gd name="connsiteX25" fmla="*/ 237839 w 466725"/>
                <a:gd name="connsiteY25" fmla="*/ 54388 h 485775"/>
                <a:gd name="connsiteX26" fmla="*/ 420814 w 466725"/>
                <a:gd name="connsiteY26" fmla="*/ 235363 h 485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66725" h="485775">
                  <a:moveTo>
                    <a:pt x="476250" y="243364"/>
                  </a:moveTo>
                  <a:lnTo>
                    <a:pt x="476250" y="235172"/>
                  </a:lnTo>
                  <a:cubicBezTo>
                    <a:pt x="473823" y="105160"/>
                    <a:pt x="368157" y="804"/>
                    <a:pt x="238125" y="0"/>
                  </a:cubicBezTo>
                  <a:lnTo>
                    <a:pt x="238125" y="0"/>
                  </a:lnTo>
                  <a:cubicBezTo>
                    <a:pt x="108093" y="804"/>
                    <a:pt x="2427" y="105160"/>
                    <a:pt x="0" y="235172"/>
                  </a:cubicBezTo>
                  <a:lnTo>
                    <a:pt x="0" y="243364"/>
                  </a:lnTo>
                  <a:cubicBezTo>
                    <a:pt x="871" y="271562"/>
                    <a:pt x="6473" y="299414"/>
                    <a:pt x="16573" y="325755"/>
                  </a:cubicBezTo>
                  <a:cubicBezTo>
                    <a:pt x="26214" y="350609"/>
                    <a:pt x="40213" y="373543"/>
                    <a:pt x="57912" y="393478"/>
                  </a:cubicBezTo>
                  <a:cubicBezTo>
                    <a:pt x="79724" y="417195"/>
                    <a:pt x="103537" y="463391"/>
                    <a:pt x="113633" y="483965"/>
                  </a:cubicBezTo>
                  <a:cubicBezTo>
                    <a:pt x="116721" y="490180"/>
                    <a:pt x="123076" y="494096"/>
                    <a:pt x="130016" y="494062"/>
                  </a:cubicBezTo>
                  <a:lnTo>
                    <a:pt x="346234" y="494062"/>
                  </a:lnTo>
                  <a:cubicBezTo>
                    <a:pt x="353174" y="494096"/>
                    <a:pt x="359529" y="490180"/>
                    <a:pt x="362617" y="483965"/>
                  </a:cubicBezTo>
                  <a:cubicBezTo>
                    <a:pt x="372713" y="463391"/>
                    <a:pt x="396526" y="417290"/>
                    <a:pt x="418338" y="393478"/>
                  </a:cubicBezTo>
                  <a:cubicBezTo>
                    <a:pt x="436037" y="373543"/>
                    <a:pt x="450036" y="350609"/>
                    <a:pt x="459676" y="325755"/>
                  </a:cubicBezTo>
                  <a:cubicBezTo>
                    <a:pt x="469777" y="299414"/>
                    <a:pt x="475379" y="271562"/>
                    <a:pt x="476250" y="243364"/>
                  </a:cubicBezTo>
                  <a:close/>
                  <a:moveTo>
                    <a:pt x="421386" y="242507"/>
                  </a:moveTo>
                  <a:cubicBezTo>
                    <a:pt x="420709" y="264394"/>
                    <a:pt x="416429" y="286020"/>
                    <a:pt x="408718" y="306515"/>
                  </a:cubicBezTo>
                  <a:cubicBezTo>
                    <a:pt x="401485" y="324971"/>
                    <a:pt x="391037" y="341999"/>
                    <a:pt x="377857" y="356807"/>
                  </a:cubicBezTo>
                  <a:cubicBezTo>
                    <a:pt x="356714" y="381975"/>
                    <a:pt x="338588" y="409531"/>
                    <a:pt x="323850" y="438912"/>
                  </a:cubicBezTo>
                  <a:lnTo>
                    <a:pt x="152400" y="438912"/>
                  </a:lnTo>
                  <a:cubicBezTo>
                    <a:pt x="137831" y="409455"/>
                    <a:pt x="119864" y="381803"/>
                    <a:pt x="98870" y="356521"/>
                  </a:cubicBezTo>
                  <a:cubicBezTo>
                    <a:pt x="85690" y="341713"/>
                    <a:pt x="75241" y="324685"/>
                    <a:pt x="68008" y="306229"/>
                  </a:cubicBezTo>
                  <a:cubicBezTo>
                    <a:pt x="60135" y="285761"/>
                    <a:pt x="55694" y="264135"/>
                    <a:pt x="54864" y="242221"/>
                  </a:cubicBezTo>
                  <a:lnTo>
                    <a:pt x="54864" y="235363"/>
                  </a:lnTo>
                  <a:cubicBezTo>
                    <a:pt x="56570" y="135350"/>
                    <a:pt x="137813" y="54995"/>
                    <a:pt x="237839" y="54388"/>
                  </a:cubicBezTo>
                  <a:lnTo>
                    <a:pt x="237839" y="54388"/>
                  </a:lnTo>
                  <a:cubicBezTo>
                    <a:pt x="337865" y="54995"/>
                    <a:pt x="419109" y="135350"/>
                    <a:pt x="420814" y="2353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F761190-5B08-04E7-BA2A-12E0881F8840}"/>
                </a:ext>
              </a:extLst>
            </p:cNvPr>
            <p:cNvSpPr/>
            <p:nvPr/>
          </p:nvSpPr>
          <p:spPr>
            <a:xfrm>
              <a:off x="6070378" y="3009900"/>
              <a:ext cx="38100" cy="104775"/>
            </a:xfrm>
            <a:custGeom>
              <a:avLst/>
              <a:gdLst>
                <a:gd name="connsiteX0" fmla="*/ 19050 w 38100"/>
                <a:gd name="connsiteY0" fmla="*/ 104775 h 104775"/>
                <a:gd name="connsiteX1" fmla="*/ 38100 w 38100"/>
                <a:gd name="connsiteY1" fmla="*/ 85725 h 104775"/>
                <a:gd name="connsiteX2" fmla="*/ 38100 w 38100"/>
                <a:gd name="connsiteY2" fmla="*/ 19050 h 104775"/>
                <a:gd name="connsiteX3" fmla="*/ 19050 w 38100"/>
                <a:gd name="connsiteY3" fmla="*/ 0 h 104775"/>
                <a:gd name="connsiteX4" fmla="*/ 0 w 38100"/>
                <a:gd name="connsiteY4" fmla="*/ 19050 h 104775"/>
                <a:gd name="connsiteX5" fmla="*/ 0 w 38100"/>
                <a:gd name="connsiteY5" fmla="*/ 85725 h 104775"/>
                <a:gd name="connsiteX6" fmla="*/ 19050 w 38100"/>
                <a:gd name="connsiteY6" fmla="*/ 10477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00" h="104775">
                  <a:moveTo>
                    <a:pt x="19050" y="104775"/>
                  </a:moveTo>
                  <a:cubicBezTo>
                    <a:pt x="29571" y="104775"/>
                    <a:pt x="38100" y="96246"/>
                    <a:pt x="38100" y="85725"/>
                  </a:cubicBezTo>
                  <a:lnTo>
                    <a:pt x="38100" y="19050"/>
                  </a:lnTo>
                  <a:cubicBezTo>
                    <a:pt x="38100" y="8529"/>
                    <a:pt x="29571" y="0"/>
                    <a:pt x="19050" y="0"/>
                  </a:cubicBezTo>
                  <a:cubicBezTo>
                    <a:pt x="8529" y="0"/>
                    <a:pt x="0" y="8529"/>
                    <a:pt x="0" y="19050"/>
                  </a:cubicBezTo>
                  <a:lnTo>
                    <a:pt x="0" y="85725"/>
                  </a:lnTo>
                  <a:cubicBezTo>
                    <a:pt x="0" y="96246"/>
                    <a:pt x="8529" y="104775"/>
                    <a:pt x="19050" y="1047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0D193B9B-0F56-A32A-5849-21CD92DE70D4}"/>
                </a:ext>
              </a:extLst>
            </p:cNvPr>
            <p:cNvSpPr/>
            <p:nvPr/>
          </p:nvSpPr>
          <p:spPr>
            <a:xfrm>
              <a:off x="5811295" y="3119289"/>
              <a:ext cx="76200" cy="76200"/>
            </a:xfrm>
            <a:custGeom>
              <a:avLst/>
              <a:gdLst>
                <a:gd name="connsiteX0" fmla="*/ 52105 w 76200"/>
                <a:gd name="connsiteY0" fmla="*/ 79111 h 76200"/>
                <a:gd name="connsiteX1" fmla="*/ 78965 w 76200"/>
                <a:gd name="connsiteY1" fmla="*/ 79111 h 76200"/>
                <a:gd name="connsiteX2" fmla="*/ 78965 w 76200"/>
                <a:gd name="connsiteY2" fmla="*/ 52250 h 76200"/>
                <a:gd name="connsiteX3" fmla="*/ 31817 w 76200"/>
                <a:gd name="connsiteY3" fmla="*/ 4911 h 76200"/>
                <a:gd name="connsiteX4" fmla="*/ 4910 w 76200"/>
                <a:gd name="connsiteY4" fmla="*/ 6283 h 76200"/>
                <a:gd name="connsiteX5" fmla="*/ 4956 w 76200"/>
                <a:gd name="connsiteY5" fmla="*/ 31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200" h="76200">
                  <a:moveTo>
                    <a:pt x="52105" y="79111"/>
                  </a:moveTo>
                  <a:cubicBezTo>
                    <a:pt x="59535" y="86496"/>
                    <a:pt x="71535" y="86496"/>
                    <a:pt x="78965" y="79111"/>
                  </a:cubicBezTo>
                  <a:cubicBezTo>
                    <a:pt x="86351" y="71680"/>
                    <a:pt x="86351" y="59680"/>
                    <a:pt x="78965" y="52250"/>
                  </a:cubicBezTo>
                  <a:lnTo>
                    <a:pt x="31817" y="4911"/>
                  </a:lnTo>
                  <a:cubicBezTo>
                    <a:pt x="24008" y="-2140"/>
                    <a:pt x="11962" y="-1525"/>
                    <a:pt x="4910" y="6283"/>
                  </a:cubicBezTo>
                  <a:cubicBezTo>
                    <a:pt x="-1654" y="13555"/>
                    <a:pt x="-1634" y="24619"/>
                    <a:pt x="4956" y="3186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04D7D657-DEAB-90EF-2B74-8A1FE1983FD3}"/>
                </a:ext>
              </a:extLst>
            </p:cNvPr>
            <p:cNvSpPr/>
            <p:nvPr/>
          </p:nvSpPr>
          <p:spPr>
            <a:xfrm>
              <a:off x="6282866" y="3124232"/>
              <a:ext cx="76200" cy="76200"/>
            </a:xfrm>
            <a:custGeom>
              <a:avLst/>
              <a:gdLst>
                <a:gd name="connsiteX0" fmla="*/ 19446 w 76200"/>
                <a:gd name="connsiteY0" fmla="*/ 83407 h 76200"/>
                <a:gd name="connsiteX1" fmla="*/ 32971 w 76200"/>
                <a:gd name="connsiteY1" fmla="*/ 77787 h 76200"/>
                <a:gd name="connsiteX2" fmla="*/ 80025 w 76200"/>
                <a:gd name="connsiteY2" fmla="*/ 30162 h 76200"/>
                <a:gd name="connsiteX3" fmla="*/ 75664 w 76200"/>
                <a:gd name="connsiteY3" fmla="*/ 3577 h 76200"/>
                <a:gd name="connsiteX4" fmla="*/ 53164 w 76200"/>
                <a:gd name="connsiteY4" fmla="*/ 3778 h 76200"/>
                <a:gd name="connsiteX5" fmla="*/ 5539 w 76200"/>
                <a:gd name="connsiteY5" fmla="*/ 51403 h 76200"/>
                <a:gd name="connsiteX6" fmla="*/ 5539 w 76200"/>
                <a:gd name="connsiteY6" fmla="*/ 78264 h 76200"/>
                <a:gd name="connsiteX7" fmla="*/ 19446 w 76200"/>
                <a:gd name="connsiteY7" fmla="*/ 8340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00" h="76200">
                  <a:moveTo>
                    <a:pt x="19446" y="83407"/>
                  </a:moveTo>
                  <a:cubicBezTo>
                    <a:pt x="24523" y="83411"/>
                    <a:pt x="29392" y="81388"/>
                    <a:pt x="32971" y="77787"/>
                  </a:cubicBezTo>
                  <a:lnTo>
                    <a:pt x="80025" y="30162"/>
                  </a:lnTo>
                  <a:cubicBezTo>
                    <a:pt x="86162" y="21617"/>
                    <a:pt x="84210" y="9714"/>
                    <a:pt x="75664" y="3577"/>
                  </a:cubicBezTo>
                  <a:cubicBezTo>
                    <a:pt x="68922" y="-1265"/>
                    <a:pt x="59819" y="-1184"/>
                    <a:pt x="53164" y="3778"/>
                  </a:cubicBezTo>
                  <a:lnTo>
                    <a:pt x="5539" y="51403"/>
                  </a:lnTo>
                  <a:cubicBezTo>
                    <a:pt x="-1846" y="58834"/>
                    <a:pt x="-1846" y="70833"/>
                    <a:pt x="5539" y="78264"/>
                  </a:cubicBezTo>
                  <a:cubicBezTo>
                    <a:pt x="9290" y="81786"/>
                    <a:pt x="14306" y="83641"/>
                    <a:pt x="19446" y="834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364AF28-FE29-29D9-E5B2-996205DBB1BF}"/>
                </a:ext>
              </a:extLst>
            </p:cNvPr>
            <p:cNvSpPr/>
            <p:nvPr/>
          </p:nvSpPr>
          <p:spPr>
            <a:xfrm>
              <a:off x="5707856" y="3367088"/>
              <a:ext cx="104775" cy="38100"/>
            </a:xfrm>
            <a:custGeom>
              <a:avLst/>
              <a:gdLst>
                <a:gd name="connsiteX0" fmla="*/ 85725 w 104775"/>
                <a:gd name="connsiteY0" fmla="*/ 0 h 38100"/>
                <a:gd name="connsiteX1" fmla="*/ 19050 w 104775"/>
                <a:gd name="connsiteY1" fmla="*/ 0 h 38100"/>
                <a:gd name="connsiteX2" fmla="*/ 0 w 104775"/>
                <a:gd name="connsiteY2" fmla="*/ 19050 h 38100"/>
                <a:gd name="connsiteX3" fmla="*/ 19050 w 104775"/>
                <a:gd name="connsiteY3" fmla="*/ 38100 h 38100"/>
                <a:gd name="connsiteX4" fmla="*/ 85725 w 104775"/>
                <a:gd name="connsiteY4" fmla="*/ 38100 h 38100"/>
                <a:gd name="connsiteX5" fmla="*/ 104775 w 104775"/>
                <a:gd name="connsiteY5" fmla="*/ 19050 h 38100"/>
                <a:gd name="connsiteX6" fmla="*/ 85725 w 104775"/>
                <a:gd name="connsiteY6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775" h="38100">
                  <a:moveTo>
                    <a:pt x="85725" y="0"/>
                  </a:moveTo>
                  <a:lnTo>
                    <a:pt x="19050" y="0"/>
                  </a:lnTo>
                  <a:cubicBezTo>
                    <a:pt x="8529" y="0"/>
                    <a:pt x="0" y="8529"/>
                    <a:pt x="0" y="19050"/>
                  </a:cubicBezTo>
                  <a:cubicBezTo>
                    <a:pt x="0" y="29571"/>
                    <a:pt x="8529" y="38100"/>
                    <a:pt x="19050" y="38100"/>
                  </a:cubicBezTo>
                  <a:lnTo>
                    <a:pt x="85725" y="38100"/>
                  </a:lnTo>
                  <a:cubicBezTo>
                    <a:pt x="96246" y="38100"/>
                    <a:pt x="104775" y="29571"/>
                    <a:pt x="104775" y="19050"/>
                  </a:cubicBezTo>
                  <a:cubicBezTo>
                    <a:pt x="104775" y="8529"/>
                    <a:pt x="96246" y="0"/>
                    <a:pt x="8572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C155488-072E-829D-AA28-087569D54154}"/>
                </a:ext>
              </a:extLst>
            </p:cNvPr>
            <p:cNvSpPr/>
            <p:nvPr/>
          </p:nvSpPr>
          <p:spPr>
            <a:xfrm>
              <a:off x="5809591" y="3568628"/>
              <a:ext cx="76200" cy="85725"/>
            </a:xfrm>
            <a:custGeom>
              <a:avLst/>
              <a:gdLst>
                <a:gd name="connsiteX0" fmla="*/ 53808 w 76200"/>
                <a:gd name="connsiteY0" fmla="*/ 4581 h 85725"/>
                <a:gd name="connsiteX1" fmla="*/ 6659 w 76200"/>
                <a:gd name="connsiteY1" fmla="*/ 52206 h 85725"/>
                <a:gd name="connsiteX2" fmla="*/ 4581 w 76200"/>
                <a:gd name="connsiteY2" fmla="*/ 79066 h 85725"/>
                <a:gd name="connsiteX3" fmla="*/ 31442 w 76200"/>
                <a:gd name="connsiteY3" fmla="*/ 81144 h 85725"/>
                <a:gd name="connsiteX4" fmla="*/ 33520 w 76200"/>
                <a:gd name="connsiteY4" fmla="*/ 79066 h 85725"/>
                <a:gd name="connsiteX5" fmla="*/ 80669 w 76200"/>
                <a:gd name="connsiteY5" fmla="*/ 31441 h 85725"/>
                <a:gd name="connsiteX6" fmla="*/ 78590 w 76200"/>
                <a:gd name="connsiteY6" fmla="*/ 4581 h 85725"/>
                <a:gd name="connsiteX7" fmla="*/ 53808 w 76200"/>
                <a:gd name="connsiteY7" fmla="*/ 458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00" h="85725">
                  <a:moveTo>
                    <a:pt x="53808" y="4581"/>
                  </a:moveTo>
                  <a:lnTo>
                    <a:pt x="6659" y="52206"/>
                  </a:lnTo>
                  <a:cubicBezTo>
                    <a:pt x="-1332" y="59049"/>
                    <a:pt x="-2263" y="71075"/>
                    <a:pt x="4581" y="79066"/>
                  </a:cubicBezTo>
                  <a:cubicBezTo>
                    <a:pt x="11425" y="87058"/>
                    <a:pt x="23451" y="87987"/>
                    <a:pt x="31442" y="81144"/>
                  </a:cubicBezTo>
                  <a:cubicBezTo>
                    <a:pt x="32187" y="80506"/>
                    <a:pt x="32882" y="79811"/>
                    <a:pt x="33520" y="79066"/>
                  </a:cubicBezTo>
                  <a:lnTo>
                    <a:pt x="80669" y="31441"/>
                  </a:lnTo>
                  <a:cubicBezTo>
                    <a:pt x="87512" y="23450"/>
                    <a:pt x="86582" y="11424"/>
                    <a:pt x="78590" y="4581"/>
                  </a:cubicBezTo>
                  <a:cubicBezTo>
                    <a:pt x="71459" y="-1527"/>
                    <a:pt x="60941" y="-1527"/>
                    <a:pt x="53808" y="45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4D9E911E-E6D4-84B1-88FB-024CD8143BC2}"/>
                </a:ext>
              </a:extLst>
            </p:cNvPr>
            <p:cNvSpPr/>
            <p:nvPr/>
          </p:nvSpPr>
          <p:spPr>
            <a:xfrm>
              <a:off x="6282648" y="3563306"/>
              <a:ext cx="85725" cy="85725"/>
            </a:xfrm>
            <a:custGeom>
              <a:avLst/>
              <a:gdLst>
                <a:gd name="connsiteX0" fmla="*/ 33190 w 85725"/>
                <a:gd name="connsiteY0" fmla="*/ 6283 h 85725"/>
                <a:gd name="connsiteX1" fmla="*/ 6283 w 85725"/>
                <a:gd name="connsiteY1" fmla="*/ 4911 h 85725"/>
                <a:gd name="connsiteX2" fmla="*/ 4911 w 85725"/>
                <a:gd name="connsiteY2" fmla="*/ 31817 h 85725"/>
                <a:gd name="connsiteX3" fmla="*/ 6234 w 85725"/>
                <a:gd name="connsiteY3" fmla="*/ 33144 h 85725"/>
                <a:gd name="connsiteX4" fmla="*/ 53859 w 85725"/>
                <a:gd name="connsiteY4" fmla="*/ 80769 h 85725"/>
                <a:gd name="connsiteX5" fmla="*/ 80689 w 85725"/>
                <a:gd name="connsiteY5" fmla="*/ 83213 h 85725"/>
                <a:gd name="connsiteX6" fmla="*/ 83133 w 85725"/>
                <a:gd name="connsiteY6" fmla="*/ 56384 h 85725"/>
                <a:gd name="connsiteX7" fmla="*/ 80052 w 85725"/>
                <a:gd name="connsiteY7" fmla="*/ 5343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25" h="85725">
                  <a:moveTo>
                    <a:pt x="33190" y="6283"/>
                  </a:moveTo>
                  <a:cubicBezTo>
                    <a:pt x="26139" y="-1525"/>
                    <a:pt x="14093" y="-2140"/>
                    <a:pt x="6283" y="4911"/>
                  </a:cubicBezTo>
                  <a:cubicBezTo>
                    <a:pt x="-1525" y="11961"/>
                    <a:pt x="-2140" y="24007"/>
                    <a:pt x="4911" y="31817"/>
                  </a:cubicBezTo>
                  <a:cubicBezTo>
                    <a:pt x="5330" y="32280"/>
                    <a:pt x="5772" y="32724"/>
                    <a:pt x="6234" y="33144"/>
                  </a:cubicBezTo>
                  <a:lnTo>
                    <a:pt x="53859" y="80769"/>
                  </a:lnTo>
                  <a:cubicBezTo>
                    <a:pt x="60593" y="88853"/>
                    <a:pt x="72605" y="89947"/>
                    <a:pt x="80689" y="83213"/>
                  </a:cubicBezTo>
                  <a:cubicBezTo>
                    <a:pt x="88773" y="76480"/>
                    <a:pt x="89866" y="64468"/>
                    <a:pt x="83133" y="56384"/>
                  </a:cubicBezTo>
                  <a:cubicBezTo>
                    <a:pt x="82219" y="55288"/>
                    <a:pt x="81187" y="54298"/>
                    <a:pt x="80052" y="534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8354ADB1-5488-4993-5040-EEC51960E9F6}"/>
                </a:ext>
              </a:extLst>
            </p:cNvPr>
            <p:cNvSpPr/>
            <p:nvPr/>
          </p:nvSpPr>
          <p:spPr>
            <a:xfrm>
              <a:off x="6362700" y="3366421"/>
              <a:ext cx="104775" cy="38100"/>
            </a:xfrm>
            <a:custGeom>
              <a:avLst/>
              <a:gdLst>
                <a:gd name="connsiteX0" fmla="*/ 85725 w 104775"/>
                <a:gd name="connsiteY0" fmla="*/ 0 h 38100"/>
                <a:gd name="connsiteX1" fmla="*/ 19050 w 104775"/>
                <a:gd name="connsiteY1" fmla="*/ 0 h 38100"/>
                <a:gd name="connsiteX2" fmla="*/ 0 w 104775"/>
                <a:gd name="connsiteY2" fmla="*/ 19050 h 38100"/>
                <a:gd name="connsiteX3" fmla="*/ 19050 w 104775"/>
                <a:gd name="connsiteY3" fmla="*/ 38100 h 38100"/>
                <a:gd name="connsiteX4" fmla="*/ 85725 w 104775"/>
                <a:gd name="connsiteY4" fmla="*/ 38100 h 38100"/>
                <a:gd name="connsiteX5" fmla="*/ 104775 w 104775"/>
                <a:gd name="connsiteY5" fmla="*/ 19050 h 38100"/>
                <a:gd name="connsiteX6" fmla="*/ 85725 w 104775"/>
                <a:gd name="connsiteY6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775" h="38100">
                  <a:moveTo>
                    <a:pt x="85725" y="0"/>
                  </a:moveTo>
                  <a:lnTo>
                    <a:pt x="19050" y="0"/>
                  </a:lnTo>
                  <a:cubicBezTo>
                    <a:pt x="8529" y="0"/>
                    <a:pt x="0" y="8529"/>
                    <a:pt x="0" y="19050"/>
                  </a:cubicBezTo>
                  <a:cubicBezTo>
                    <a:pt x="0" y="29571"/>
                    <a:pt x="8529" y="38100"/>
                    <a:pt x="19050" y="38100"/>
                  </a:cubicBezTo>
                  <a:lnTo>
                    <a:pt x="85725" y="38100"/>
                  </a:lnTo>
                  <a:cubicBezTo>
                    <a:pt x="96246" y="38100"/>
                    <a:pt x="104775" y="29571"/>
                    <a:pt x="104775" y="19050"/>
                  </a:cubicBezTo>
                  <a:cubicBezTo>
                    <a:pt x="104775" y="8529"/>
                    <a:pt x="96246" y="0"/>
                    <a:pt x="8572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A526A94A-2DC5-6E93-F87E-95B30011D3F6}"/>
              </a:ext>
            </a:extLst>
          </p:cNvPr>
          <p:cNvSpPr txBox="1"/>
          <p:nvPr/>
        </p:nvSpPr>
        <p:spPr>
          <a:xfrm>
            <a:off x="637422" y="245022"/>
            <a:ext cx="22615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Inter" panose="020B0502030000000004" pitchFamily="34" charset="0"/>
                <a:ea typeface="Inter" panose="020B0502030000000004" pitchFamily="34" charset="0"/>
                <a:cs typeface="Open Sans" panose="020B0606030504020204" pitchFamily="34" charset="0"/>
              </a:rPr>
              <a:t>AYB Competition</a:t>
            </a:r>
            <a:endParaRPr lang="en-ID" sz="1400" b="1" dirty="0">
              <a:latin typeface="Inter" panose="020B0502030000000004" pitchFamily="34" charset="0"/>
              <a:ea typeface="Inter" panose="020B05020300000000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19789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8637EDCE-0705-58AE-9F29-5D55C10027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4747364" cy="6858000"/>
          </a:xfrm>
          <a:prstGeom prst="rect">
            <a:avLst/>
          </a:prstGeom>
        </p:spPr>
      </p:pic>
      <p:sp>
        <p:nvSpPr>
          <p:cNvPr id="13" name="Text 0">
            <a:extLst>
              <a:ext uri="{FF2B5EF4-FFF2-40B4-BE49-F238E27FC236}">
                <a16:creationId xmlns:a16="http://schemas.microsoft.com/office/drawing/2014/main" id="{B3842230-41F1-A418-4686-CF53ACEB95A1}"/>
              </a:ext>
            </a:extLst>
          </p:cNvPr>
          <p:cNvSpPr/>
          <p:nvPr/>
        </p:nvSpPr>
        <p:spPr>
          <a:xfrm>
            <a:off x="4932077" y="-42726"/>
            <a:ext cx="6682162" cy="15867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000" b="1" dirty="0">
                <a:solidFill>
                  <a:srgbClr val="7A25FE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Measuring Campaign Success: Key Performance Indicators (KPIs)</a:t>
            </a:r>
            <a:endParaRPr lang="en-US" sz="3000" dirty="0">
              <a:solidFill>
                <a:srgbClr val="7A25FE"/>
              </a:solidFill>
            </a:endParaRPr>
          </a:p>
        </p:txBody>
      </p:sp>
      <p:sp>
        <p:nvSpPr>
          <p:cNvPr id="14" name="Shape 1">
            <a:extLst>
              <a:ext uri="{FF2B5EF4-FFF2-40B4-BE49-F238E27FC236}">
                <a16:creationId xmlns:a16="http://schemas.microsoft.com/office/drawing/2014/main" id="{53ED6673-BBC2-31DC-36C2-E88840ED8D0E}"/>
              </a:ext>
            </a:extLst>
          </p:cNvPr>
          <p:cNvSpPr/>
          <p:nvPr/>
        </p:nvSpPr>
        <p:spPr>
          <a:xfrm>
            <a:off x="4932077" y="1555242"/>
            <a:ext cx="395408" cy="380796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Text 2">
            <a:extLst>
              <a:ext uri="{FF2B5EF4-FFF2-40B4-BE49-F238E27FC236}">
                <a16:creationId xmlns:a16="http://schemas.microsoft.com/office/drawing/2014/main" id="{199B2253-4DF9-56DE-D12D-6C5467CF08E1}"/>
              </a:ext>
            </a:extLst>
          </p:cNvPr>
          <p:cNvSpPr/>
          <p:nvPr/>
        </p:nvSpPr>
        <p:spPr>
          <a:xfrm>
            <a:off x="5101146" y="1631322"/>
            <a:ext cx="102818" cy="253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1</a:t>
            </a:r>
            <a:endParaRPr lang="en-US" sz="2350" dirty="0"/>
          </a:p>
        </p:txBody>
      </p:sp>
      <p:sp>
        <p:nvSpPr>
          <p:cNvPr id="17" name="Text 3">
            <a:extLst>
              <a:ext uri="{FF2B5EF4-FFF2-40B4-BE49-F238E27FC236}">
                <a16:creationId xmlns:a16="http://schemas.microsoft.com/office/drawing/2014/main" id="{3575139B-2D86-29C6-DBD3-550566A94425}"/>
              </a:ext>
            </a:extLst>
          </p:cNvPr>
          <p:cNvSpPr/>
          <p:nvPr/>
        </p:nvSpPr>
        <p:spPr>
          <a:xfrm>
            <a:off x="5592042" y="1555242"/>
            <a:ext cx="2196892" cy="2644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Conversion Rate</a:t>
            </a:r>
            <a:endParaRPr lang="en-US" sz="1950" dirty="0"/>
          </a:p>
        </p:txBody>
      </p:sp>
      <p:sp>
        <p:nvSpPr>
          <p:cNvPr id="18" name="Text 4">
            <a:extLst>
              <a:ext uri="{FF2B5EF4-FFF2-40B4-BE49-F238E27FC236}">
                <a16:creationId xmlns:a16="http://schemas.microsoft.com/office/drawing/2014/main" id="{95CED0B6-A5D6-B02D-FD86-1C9D61536FE9}"/>
              </a:ext>
            </a:extLst>
          </p:cNvPr>
          <p:cNvSpPr/>
          <p:nvPr/>
        </p:nvSpPr>
        <p:spPr>
          <a:xfrm>
            <a:off x="5592041" y="1994344"/>
            <a:ext cx="6111098" cy="2707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5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Percentage of churners who re-engage.</a:t>
            </a:r>
            <a:endParaRPr lang="en-US" sz="1550" dirty="0"/>
          </a:p>
        </p:txBody>
      </p:sp>
      <p:sp>
        <p:nvSpPr>
          <p:cNvPr id="19" name="Shape 5">
            <a:extLst>
              <a:ext uri="{FF2B5EF4-FFF2-40B4-BE49-F238E27FC236}">
                <a16:creationId xmlns:a16="http://schemas.microsoft.com/office/drawing/2014/main" id="{0C76664B-1844-0BC9-F829-252B6009D74A}"/>
              </a:ext>
            </a:extLst>
          </p:cNvPr>
          <p:cNvSpPr/>
          <p:nvPr/>
        </p:nvSpPr>
        <p:spPr>
          <a:xfrm>
            <a:off x="4932077" y="2750748"/>
            <a:ext cx="395408" cy="380796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0" name="Text 6">
            <a:extLst>
              <a:ext uri="{FF2B5EF4-FFF2-40B4-BE49-F238E27FC236}">
                <a16:creationId xmlns:a16="http://schemas.microsoft.com/office/drawing/2014/main" id="{CEC4B22D-15BF-AC5C-2924-D47BCCC2B972}"/>
              </a:ext>
            </a:extLst>
          </p:cNvPr>
          <p:cNvSpPr/>
          <p:nvPr/>
        </p:nvSpPr>
        <p:spPr>
          <a:xfrm>
            <a:off x="5072809" y="2826829"/>
            <a:ext cx="151858" cy="253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2</a:t>
            </a:r>
            <a:endParaRPr lang="en-US" sz="2350" dirty="0"/>
          </a:p>
        </p:txBody>
      </p:sp>
      <p:sp>
        <p:nvSpPr>
          <p:cNvPr id="21" name="Text 7">
            <a:extLst>
              <a:ext uri="{FF2B5EF4-FFF2-40B4-BE49-F238E27FC236}">
                <a16:creationId xmlns:a16="http://schemas.microsoft.com/office/drawing/2014/main" id="{0317B8BA-9147-774D-30E3-DEDFAE3E8EEA}"/>
              </a:ext>
            </a:extLst>
          </p:cNvPr>
          <p:cNvSpPr/>
          <p:nvPr/>
        </p:nvSpPr>
        <p:spPr>
          <a:xfrm>
            <a:off x="5592041" y="2750748"/>
            <a:ext cx="2573446" cy="2644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Customer Retention Rate</a:t>
            </a:r>
            <a:endParaRPr lang="en-US" sz="1950" dirty="0"/>
          </a:p>
        </p:txBody>
      </p:sp>
      <p:sp>
        <p:nvSpPr>
          <p:cNvPr id="22" name="Text 8">
            <a:extLst>
              <a:ext uri="{FF2B5EF4-FFF2-40B4-BE49-F238E27FC236}">
                <a16:creationId xmlns:a16="http://schemas.microsoft.com/office/drawing/2014/main" id="{9FC9180B-A59A-E5D5-9E05-C06E307AF586}"/>
              </a:ext>
            </a:extLst>
          </p:cNvPr>
          <p:cNvSpPr/>
          <p:nvPr/>
        </p:nvSpPr>
        <p:spPr>
          <a:xfrm>
            <a:off x="5592041" y="3189851"/>
            <a:ext cx="6111098" cy="2707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5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Proportion of churners retained after the campaign.</a:t>
            </a:r>
            <a:endParaRPr lang="en-US" sz="1550" dirty="0"/>
          </a:p>
        </p:txBody>
      </p:sp>
      <p:sp>
        <p:nvSpPr>
          <p:cNvPr id="23" name="Shape 9">
            <a:extLst>
              <a:ext uri="{FF2B5EF4-FFF2-40B4-BE49-F238E27FC236}">
                <a16:creationId xmlns:a16="http://schemas.microsoft.com/office/drawing/2014/main" id="{5DC48C91-21ED-F9C0-AA15-66D279D7F6DE}"/>
              </a:ext>
            </a:extLst>
          </p:cNvPr>
          <p:cNvSpPr/>
          <p:nvPr/>
        </p:nvSpPr>
        <p:spPr>
          <a:xfrm>
            <a:off x="4932077" y="3946255"/>
            <a:ext cx="395408" cy="380796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4" name="Text 10">
            <a:extLst>
              <a:ext uri="{FF2B5EF4-FFF2-40B4-BE49-F238E27FC236}">
                <a16:creationId xmlns:a16="http://schemas.microsoft.com/office/drawing/2014/main" id="{5ECA0168-070A-F39D-69A2-B4C11A0C54C1}"/>
              </a:ext>
            </a:extLst>
          </p:cNvPr>
          <p:cNvSpPr/>
          <p:nvPr/>
        </p:nvSpPr>
        <p:spPr>
          <a:xfrm>
            <a:off x="5073882" y="4022336"/>
            <a:ext cx="150004" cy="253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3</a:t>
            </a:r>
            <a:endParaRPr lang="en-US" sz="2350" dirty="0"/>
          </a:p>
        </p:txBody>
      </p:sp>
      <p:sp>
        <p:nvSpPr>
          <p:cNvPr id="25" name="Text 11">
            <a:extLst>
              <a:ext uri="{FF2B5EF4-FFF2-40B4-BE49-F238E27FC236}">
                <a16:creationId xmlns:a16="http://schemas.microsoft.com/office/drawing/2014/main" id="{A8C92F62-E7EF-CAB2-07D6-E6786B08A550}"/>
              </a:ext>
            </a:extLst>
          </p:cNvPr>
          <p:cNvSpPr/>
          <p:nvPr/>
        </p:nvSpPr>
        <p:spPr>
          <a:xfrm>
            <a:off x="5592041" y="3946255"/>
            <a:ext cx="3474395" cy="2644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Average Revenue Per User (ARPU)</a:t>
            </a:r>
            <a:endParaRPr lang="en-US" sz="1950" dirty="0"/>
          </a:p>
        </p:txBody>
      </p:sp>
      <p:sp>
        <p:nvSpPr>
          <p:cNvPr id="26" name="Text 12">
            <a:extLst>
              <a:ext uri="{FF2B5EF4-FFF2-40B4-BE49-F238E27FC236}">
                <a16:creationId xmlns:a16="http://schemas.microsoft.com/office/drawing/2014/main" id="{5B424116-E7BF-D501-7462-728B9261DC36}"/>
              </a:ext>
            </a:extLst>
          </p:cNvPr>
          <p:cNvSpPr/>
          <p:nvPr/>
        </p:nvSpPr>
        <p:spPr>
          <a:xfrm>
            <a:off x="5592041" y="4385357"/>
            <a:ext cx="6111098" cy="2707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5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Average revenue generated from reactivated customers.</a:t>
            </a:r>
            <a:endParaRPr lang="en-US" sz="1550" dirty="0"/>
          </a:p>
        </p:txBody>
      </p:sp>
      <p:sp>
        <p:nvSpPr>
          <p:cNvPr id="27" name="Shape 13">
            <a:extLst>
              <a:ext uri="{FF2B5EF4-FFF2-40B4-BE49-F238E27FC236}">
                <a16:creationId xmlns:a16="http://schemas.microsoft.com/office/drawing/2014/main" id="{0C267793-21B8-ACCC-B808-3B1B3DCE509E}"/>
              </a:ext>
            </a:extLst>
          </p:cNvPr>
          <p:cNvSpPr/>
          <p:nvPr/>
        </p:nvSpPr>
        <p:spPr>
          <a:xfrm>
            <a:off x="4932077" y="5141761"/>
            <a:ext cx="395408" cy="380796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8" name="Text 14">
            <a:extLst>
              <a:ext uri="{FF2B5EF4-FFF2-40B4-BE49-F238E27FC236}">
                <a16:creationId xmlns:a16="http://schemas.microsoft.com/office/drawing/2014/main" id="{93A30FC1-FF6E-8018-4EB6-B1AE092D1C44}"/>
              </a:ext>
            </a:extLst>
          </p:cNvPr>
          <p:cNvSpPr/>
          <p:nvPr/>
        </p:nvSpPr>
        <p:spPr>
          <a:xfrm>
            <a:off x="5067094" y="5217842"/>
            <a:ext cx="161645" cy="253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4</a:t>
            </a:r>
            <a:endParaRPr lang="en-US" sz="2350" dirty="0"/>
          </a:p>
        </p:txBody>
      </p:sp>
      <p:sp>
        <p:nvSpPr>
          <p:cNvPr id="29" name="Text 15">
            <a:extLst>
              <a:ext uri="{FF2B5EF4-FFF2-40B4-BE49-F238E27FC236}">
                <a16:creationId xmlns:a16="http://schemas.microsoft.com/office/drawing/2014/main" id="{3D1F7B18-BFED-F1B4-BECD-26A775C422CD}"/>
              </a:ext>
            </a:extLst>
          </p:cNvPr>
          <p:cNvSpPr/>
          <p:nvPr/>
        </p:nvSpPr>
        <p:spPr>
          <a:xfrm>
            <a:off x="5592042" y="5141761"/>
            <a:ext cx="3030978" cy="2644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Customer Satisfaction Scores</a:t>
            </a:r>
            <a:endParaRPr lang="en-US" sz="1950" dirty="0"/>
          </a:p>
        </p:txBody>
      </p:sp>
      <p:sp>
        <p:nvSpPr>
          <p:cNvPr id="30" name="Text 16">
            <a:extLst>
              <a:ext uri="{FF2B5EF4-FFF2-40B4-BE49-F238E27FC236}">
                <a16:creationId xmlns:a16="http://schemas.microsoft.com/office/drawing/2014/main" id="{FB17227E-7B37-C83F-0CB1-9CA9598FE53A}"/>
              </a:ext>
            </a:extLst>
          </p:cNvPr>
          <p:cNvSpPr/>
          <p:nvPr/>
        </p:nvSpPr>
        <p:spPr>
          <a:xfrm>
            <a:off x="5592041" y="5580865"/>
            <a:ext cx="6111098" cy="5415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5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Assess customer satisfaction with the campaign and its impact on their banking experience.</a:t>
            </a:r>
            <a:endParaRPr lang="en-US" sz="1550" dirty="0"/>
          </a:p>
        </p:txBody>
      </p:sp>
    </p:spTree>
    <p:extLst>
      <p:ext uri="{BB962C8B-B14F-4D97-AF65-F5344CB8AC3E}">
        <p14:creationId xmlns:p14="http://schemas.microsoft.com/office/powerpoint/2010/main" val="1418038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FB625E18-10B2-4904-82F5-7DD0A6E9E0F6}"/>
              </a:ext>
            </a:extLst>
          </p:cNvPr>
          <p:cNvSpPr txBox="1"/>
          <p:nvPr/>
        </p:nvSpPr>
        <p:spPr>
          <a:xfrm>
            <a:off x="2921938" y="978039"/>
            <a:ext cx="63481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Inter" panose="020B0502030000000004" pitchFamily="34" charset="0"/>
                <a:ea typeface="Inter" panose="020B0502030000000004" pitchFamily="34" charset="0"/>
                <a:cs typeface="Open Sans" panose="020B0606030504020204" pitchFamily="34" charset="0"/>
              </a:rPr>
              <a:t>Company Infographic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5583870-0EDF-4879-A15F-C5CD897CFC7B}"/>
              </a:ext>
            </a:extLst>
          </p:cNvPr>
          <p:cNvSpPr txBox="1"/>
          <p:nvPr/>
        </p:nvSpPr>
        <p:spPr>
          <a:xfrm>
            <a:off x="5349649" y="701040"/>
            <a:ext cx="14927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rgbClr val="7A25FE"/>
                </a:solidFill>
                <a:latin typeface="Inter" panose="020B0502030000000004" pitchFamily="34" charset="0"/>
                <a:ea typeface="Inter" panose="020B0502030000000004" pitchFamily="34" charset="0"/>
                <a:cs typeface="Open Sans" panose="020B0606030504020204" pitchFamily="34" charset="0"/>
              </a:rPr>
              <a:t>Our </a:t>
            </a:r>
            <a:r>
              <a:rPr lang="en-US" sz="1400" b="1" dirty="0" err="1">
                <a:solidFill>
                  <a:srgbClr val="7A25FE"/>
                </a:solidFill>
                <a:latin typeface="Inter" panose="020B0502030000000004" pitchFamily="34" charset="0"/>
                <a:ea typeface="Inter" panose="020B0502030000000004" pitchFamily="34" charset="0"/>
                <a:cs typeface="Open Sans" panose="020B0606030504020204" pitchFamily="34" charset="0"/>
              </a:rPr>
              <a:t>Infogaphic</a:t>
            </a:r>
            <a:endParaRPr lang="en-ID" sz="1400" b="1" dirty="0">
              <a:solidFill>
                <a:srgbClr val="7A25FE"/>
              </a:solidFill>
              <a:latin typeface="Inter" panose="020B0502030000000004" pitchFamily="34" charset="0"/>
              <a:ea typeface="Inter" panose="020B0502030000000004" pitchFamily="34" charset="0"/>
              <a:cs typeface="Open Sans" panose="020B0606030504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A3FBF8-47D1-4786-AEE3-96623F95A684}"/>
              </a:ext>
            </a:extLst>
          </p:cNvPr>
          <p:cNvSpPr txBox="1"/>
          <p:nvPr/>
        </p:nvSpPr>
        <p:spPr>
          <a:xfrm>
            <a:off x="0" y="2826768"/>
            <a:ext cx="2631296" cy="901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sz="900" dirty="0"/>
              <a:t>Out of </a:t>
            </a:r>
            <a:r>
              <a:rPr lang="en-US" sz="900" b="1" dirty="0"/>
              <a:t>11.63K customers</a:t>
            </a:r>
            <a:r>
              <a:rPr lang="en-US" sz="900" dirty="0"/>
              <a:t>, </a:t>
            </a:r>
            <a:r>
              <a:rPr lang="en-US" sz="900" b="1" dirty="0"/>
              <a:t>83% remain loyal</a:t>
            </a:r>
            <a:r>
              <a:rPr lang="en-US" sz="900" dirty="0"/>
              <a:t> to the company, while </a:t>
            </a:r>
            <a:r>
              <a:rPr lang="en-US" sz="900" b="1" dirty="0"/>
              <a:t>17% have left</a:t>
            </a:r>
            <a:r>
              <a:rPr lang="en-US" sz="900" dirty="0"/>
              <a:t>. This indicates a strong customer retention rate, which is crucial for business growth.</a:t>
            </a:r>
            <a:endParaRPr lang="en-US" sz="900" dirty="0">
              <a:solidFill>
                <a:schemeClr val="tx1">
                  <a:lumMod val="65000"/>
                  <a:lumOff val="35000"/>
                </a:schemeClr>
              </a:solidFill>
              <a:latin typeface="Inter" panose="020B0502030000000004" pitchFamily="34" charset="0"/>
              <a:ea typeface="Inter" panose="020B0502030000000004" pitchFamily="34" charset="0"/>
              <a:cs typeface="Open Sans" panose="020B0606030504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7A4A78F-785F-4E1A-9DC8-FCD4CE86A9B8}"/>
              </a:ext>
            </a:extLst>
          </p:cNvPr>
          <p:cNvSpPr txBox="1"/>
          <p:nvPr/>
        </p:nvSpPr>
        <p:spPr>
          <a:xfrm>
            <a:off x="385079" y="2436617"/>
            <a:ext cx="224896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b="1" dirty="0"/>
              <a:t>Customer Retention</a:t>
            </a:r>
            <a:endParaRPr lang="en-ID" sz="1100" b="1" dirty="0">
              <a:solidFill>
                <a:schemeClr val="tx1">
                  <a:lumMod val="85000"/>
                  <a:lumOff val="15000"/>
                </a:schemeClr>
              </a:solidFill>
              <a:latin typeface="Inter" panose="020B0502030000000004" pitchFamily="34" charset="0"/>
              <a:ea typeface="Inter" panose="020B0502030000000004" pitchFamily="34" charset="0"/>
              <a:cs typeface="Open Sans" panose="020B0606030504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4A3B3AF-EF50-4987-B9E1-9A44C8FB0EB0}"/>
              </a:ext>
            </a:extLst>
          </p:cNvPr>
          <p:cNvSpPr txBox="1"/>
          <p:nvPr/>
        </p:nvSpPr>
        <p:spPr>
          <a:xfrm>
            <a:off x="1" y="4885264"/>
            <a:ext cx="2631295" cy="901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sz="900" dirty="0"/>
              <a:t>The largest group of customers are </a:t>
            </a:r>
            <a:r>
              <a:rPr lang="en-US" sz="900" b="1" dirty="0"/>
              <a:t>graduates (3.8K)</a:t>
            </a:r>
            <a:r>
              <a:rPr lang="en-US" sz="900" dirty="0"/>
              <a:t>, followed by </a:t>
            </a:r>
            <a:r>
              <a:rPr lang="en-US" sz="900" b="1" dirty="0"/>
              <a:t>high school graduates (2.3K)</a:t>
            </a:r>
            <a:r>
              <a:rPr lang="en-US" sz="900" dirty="0"/>
              <a:t>. This suggests that the company appeals to a well-educated customer base.</a:t>
            </a:r>
            <a:endParaRPr lang="en-US" sz="900" dirty="0">
              <a:solidFill>
                <a:schemeClr val="tx1">
                  <a:lumMod val="65000"/>
                  <a:lumOff val="35000"/>
                </a:schemeClr>
              </a:solidFill>
              <a:latin typeface="Inter" panose="020B0502030000000004" pitchFamily="34" charset="0"/>
              <a:ea typeface="Inter" panose="020B0502030000000004" pitchFamily="34" charset="0"/>
              <a:cs typeface="Open Sans" panose="020B0606030504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88FDA26-DBCA-4A46-8B69-CB22DCC86E54}"/>
              </a:ext>
            </a:extLst>
          </p:cNvPr>
          <p:cNvSpPr txBox="1"/>
          <p:nvPr/>
        </p:nvSpPr>
        <p:spPr>
          <a:xfrm>
            <a:off x="-182676" y="4509770"/>
            <a:ext cx="278811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50" b="1" dirty="0"/>
              <a:t>Customer Distribution by Education</a:t>
            </a:r>
            <a:endParaRPr lang="en-ID" sz="1050" b="1" dirty="0">
              <a:solidFill>
                <a:schemeClr val="tx1">
                  <a:lumMod val="85000"/>
                  <a:lumOff val="15000"/>
                </a:schemeClr>
              </a:solidFill>
              <a:latin typeface="Inter" panose="020B0502030000000004" pitchFamily="34" charset="0"/>
              <a:ea typeface="Inter" panose="020B0502030000000004" pitchFamily="34" charset="0"/>
              <a:cs typeface="Open Sans" panose="020B0606030504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6721EEB-DC71-4218-B570-F49FDE9076AE}"/>
              </a:ext>
            </a:extLst>
          </p:cNvPr>
          <p:cNvSpPr txBox="1"/>
          <p:nvPr/>
        </p:nvSpPr>
        <p:spPr>
          <a:xfrm>
            <a:off x="9893665" y="2807291"/>
            <a:ext cx="2298335" cy="1222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000" dirty="0"/>
              <a:t>The </a:t>
            </a:r>
            <a:r>
              <a:rPr lang="en-US" sz="1000" b="1" dirty="0"/>
              <a:t>Blue card</a:t>
            </a:r>
            <a:r>
              <a:rPr lang="en-US" sz="1000" dirty="0"/>
              <a:t> is the most popular, held by </a:t>
            </a:r>
            <a:r>
              <a:rPr lang="en-US" sz="1000" b="1" dirty="0"/>
              <a:t>9,037 customers</a:t>
            </a:r>
            <a:r>
              <a:rPr lang="en-US" sz="1000" dirty="0"/>
              <a:t>, while other cards like </a:t>
            </a:r>
            <a:r>
              <a:rPr lang="en-US" sz="1000" b="1" dirty="0"/>
              <a:t>Gold</a:t>
            </a:r>
            <a:r>
              <a:rPr lang="en-US" sz="1000" dirty="0"/>
              <a:t> and </a:t>
            </a:r>
            <a:r>
              <a:rPr lang="en-US" sz="1000" b="1" dirty="0"/>
              <a:t>Platinum</a:t>
            </a:r>
            <a:r>
              <a:rPr lang="en-US" sz="1000" dirty="0"/>
              <a:t> have significantly fewer holders. This reflects customer preferences for simpler card options.</a:t>
            </a:r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  <a:latin typeface="Inter" panose="020B0502030000000004" pitchFamily="34" charset="0"/>
              <a:ea typeface="Inter" panose="020B0502030000000004" pitchFamily="34" charset="0"/>
              <a:cs typeface="Open Sans" panose="020B0606030504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ED1EB60-650B-42E8-8CCB-7A7AB87B53DA}"/>
              </a:ext>
            </a:extLst>
          </p:cNvPr>
          <p:cNvSpPr txBox="1"/>
          <p:nvPr/>
        </p:nvSpPr>
        <p:spPr>
          <a:xfrm>
            <a:off x="9868982" y="2499515"/>
            <a:ext cx="224896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/>
              <a:t>Card Popularity</a:t>
            </a:r>
            <a:endParaRPr lang="en-ID" sz="1100" b="1" dirty="0">
              <a:solidFill>
                <a:schemeClr val="tx1">
                  <a:lumMod val="85000"/>
                  <a:lumOff val="15000"/>
                </a:schemeClr>
              </a:solidFill>
              <a:latin typeface="Inter" panose="020B0502030000000004" pitchFamily="34" charset="0"/>
              <a:ea typeface="Inter" panose="020B05020300000000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B87BBAF-94A4-42B7-88B2-24E1C1D0650C}"/>
              </a:ext>
            </a:extLst>
          </p:cNvPr>
          <p:cNvSpPr txBox="1"/>
          <p:nvPr/>
        </p:nvSpPr>
        <p:spPr>
          <a:xfrm>
            <a:off x="9893665" y="4916041"/>
            <a:ext cx="2248969" cy="1453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000" dirty="0"/>
              <a:t>Customers have a </a:t>
            </a:r>
            <a:r>
              <a:rPr lang="en-US" sz="1000" b="1" dirty="0"/>
              <a:t>maximum credit limit of 23.7K</a:t>
            </a:r>
            <a:r>
              <a:rPr lang="en-US" sz="1000" dirty="0"/>
              <a:t>, with an </a:t>
            </a:r>
            <a:r>
              <a:rPr lang="en-US" sz="1000" b="1" dirty="0"/>
              <a:t>average utilization ratio of 0.27</a:t>
            </a:r>
            <a:r>
              <a:rPr lang="en-US" sz="1000" dirty="0"/>
              <a:t>. This indicates customers are using about 27% of their available credit, which suggests responsible credit usage.</a:t>
            </a:r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  <a:latin typeface="Inter" panose="020B0502030000000004" pitchFamily="34" charset="0"/>
              <a:ea typeface="Inter" panose="020B0502030000000004" pitchFamily="34" charset="0"/>
              <a:cs typeface="Open Sans" panose="020B0606030504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F3CF95A-E405-4D22-86AA-3FB81EDB328F}"/>
              </a:ext>
            </a:extLst>
          </p:cNvPr>
          <p:cNvSpPr txBox="1"/>
          <p:nvPr/>
        </p:nvSpPr>
        <p:spPr>
          <a:xfrm>
            <a:off x="9868981" y="4663658"/>
            <a:ext cx="224896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/>
              <a:t>Credit Limit and Utilization</a:t>
            </a:r>
            <a:endParaRPr lang="en-ID" sz="1100" b="1" dirty="0">
              <a:solidFill>
                <a:schemeClr val="tx1">
                  <a:lumMod val="85000"/>
                  <a:lumOff val="15000"/>
                </a:schemeClr>
              </a:solidFill>
              <a:latin typeface="Inter" panose="020B0502030000000004" pitchFamily="34" charset="0"/>
              <a:ea typeface="Inter" panose="020B0502030000000004" pitchFamily="34" charset="0"/>
              <a:cs typeface="Open Sans" panose="020B0606030504020204" pitchFamily="34" charset="0"/>
            </a:endParaRPr>
          </a:p>
        </p:txBody>
      </p:sp>
      <p:grpSp>
        <p:nvGrpSpPr>
          <p:cNvPr id="20" name="Graphic 20" descr="Lightbulb and gear">
            <a:extLst>
              <a:ext uri="{FF2B5EF4-FFF2-40B4-BE49-F238E27FC236}">
                <a16:creationId xmlns:a16="http://schemas.microsoft.com/office/drawing/2014/main" id="{240F036D-F2A6-41EF-B273-9EAC4497FFB3}"/>
              </a:ext>
            </a:extLst>
          </p:cNvPr>
          <p:cNvGrpSpPr/>
          <p:nvPr/>
        </p:nvGrpSpPr>
        <p:grpSpPr>
          <a:xfrm>
            <a:off x="161510" y="134872"/>
            <a:ext cx="525144" cy="525144"/>
            <a:chOff x="5638800" y="2971800"/>
            <a:chExt cx="914400" cy="914400"/>
          </a:xfrm>
          <a:gradFill>
            <a:gsLst>
              <a:gs pos="0">
                <a:srgbClr val="9824E9"/>
              </a:gs>
              <a:gs pos="100000">
                <a:srgbClr val="7A25FE"/>
              </a:gs>
            </a:gsLst>
            <a:lin ang="5400000" scaled="1"/>
          </a:gra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91C991E7-55AC-49CD-AE7C-6D5747FC4A45}"/>
                </a:ext>
              </a:extLst>
            </p:cNvPr>
            <p:cNvSpPr/>
            <p:nvPr/>
          </p:nvSpPr>
          <p:spPr>
            <a:xfrm>
              <a:off x="5978271" y="3280220"/>
              <a:ext cx="209550" cy="209550"/>
            </a:xfrm>
            <a:custGeom>
              <a:avLst/>
              <a:gdLst>
                <a:gd name="connsiteX0" fmla="*/ 187547 w 209550"/>
                <a:gd name="connsiteY0" fmla="*/ 64675 h 209550"/>
                <a:gd name="connsiteX1" fmla="*/ 195644 w 209550"/>
                <a:gd name="connsiteY1" fmla="*/ 40672 h 209550"/>
                <a:gd name="connsiteX2" fmla="*/ 177355 w 209550"/>
                <a:gd name="connsiteY2" fmla="*/ 22384 h 209550"/>
                <a:gd name="connsiteX3" fmla="*/ 153353 w 209550"/>
                <a:gd name="connsiteY3" fmla="*/ 30480 h 209550"/>
                <a:gd name="connsiteX4" fmla="*/ 133541 w 209550"/>
                <a:gd name="connsiteY4" fmla="*/ 22384 h 209550"/>
                <a:gd name="connsiteX5" fmla="*/ 122301 w 209550"/>
                <a:gd name="connsiteY5" fmla="*/ 0 h 209550"/>
                <a:gd name="connsiteX6" fmla="*/ 96774 w 209550"/>
                <a:gd name="connsiteY6" fmla="*/ 0 h 209550"/>
                <a:gd name="connsiteX7" fmla="*/ 85439 w 209550"/>
                <a:gd name="connsiteY7" fmla="*/ 22479 h 209550"/>
                <a:gd name="connsiteX8" fmla="*/ 65532 w 209550"/>
                <a:gd name="connsiteY8" fmla="*/ 30575 h 209550"/>
                <a:gd name="connsiteX9" fmla="*/ 41529 w 209550"/>
                <a:gd name="connsiteY9" fmla="*/ 22479 h 209550"/>
                <a:gd name="connsiteX10" fmla="*/ 23241 w 209550"/>
                <a:gd name="connsiteY10" fmla="*/ 40767 h 209550"/>
                <a:gd name="connsiteX11" fmla="*/ 30861 w 209550"/>
                <a:gd name="connsiteY11" fmla="*/ 64770 h 209550"/>
                <a:gd name="connsiteX12" fmla="*/ 22479 w 209550"/>
                <a:gd name="connsiteY12" fmla="*/ 84582 h 209550"/>
                <a:gd name="connsiteX13" fmla="*/ 0 w 209550"/>
                <a:gd name="connsiteY13" fmla="*/ 95821 h 209550"/>
                <a:gd name="connsiteX14" fmla="*/ 0 w 209550"/>
                <a:gd name="connsiteY14" fmla="*/ 120968 h 209550"/>
                <a:gd name="connsiteX15" fmla="*/ 22479 w 209550"/>
                <a:gd name="connsiteY15" fmla="*/ 132302 h 209550"/>
                <a:gd name="connsiteX16" fmla="*/ 30575 w 209550"/>
                <a:gd name="connsiteY16" fmla="*/ 152114 h 209550"/>
                <a:gd name="connsiteX17" fmla="*/ 22479 w 209550"/>
                <a:gd name="connsiteY17" fmla="*/ 176117 h 209550"/>
                <a:gd name="connsiteX18" fmla="*/ 41529 w 209550"/>
                <a:gd name="connsiteY18" fmla="*/ 194405 h 209550"/>
                <a:gd name="connsiteX19" fmla="*/ 65532 w 209550"/>
                <a:gd name="connsiteY19" fmla="*/ 186214 h 209550"/>
                <a:gd name="connsiteX20" fmla="*/ 85344 w 209550"/>
                <a:gd name="connsiteY20" fmla="*/ 194405 h 209550"/>
                <a:gd name="connsiteX21" fmla="*/ 96583 w 209550"/>
                <a:gd name="connsiteY21" fmla="*/ 216789 h 209550"/>
                <a:gd name="connsiteX22" fmla="*/ 122111 w 209550"/>
                <a:gd name="connsiteY22" fmla="*/ 216789 h 209550"/>
                <a:gd name="connsiteX23" fmla="*/ 133445 w 209550"/>
                <a:gd name="connsiteY23" fmla="*/ 194786 h 209550"/>
                <a:gd name="connsiteX24" fmla="*/ 152972 w 209550"/>
                <a:gd name="connsiteY24" fmla="*/ 186880 h 209550"/>
                <a:gd name="connsiteX25" fmla="*/ 176879 w 209550"/>
                <a:gd name="connsiteY25" fmla="*/ 195072 h 209550"/>
                <a:gd name="connsiteX26" fmla="*/ 195167 w 209550"/>
                <a:gd name="connsiteY26" fmla="*/ 176689 h 209550"/>
                <a:gd name="connsiteX27" fmla="*/ 187071 w 209550"/>
                <a:gd name="connsiteY27" fmla="*/ 152781 h 209550"/>
                <a:gd name="connsiteX28" fmla="*/ 195739 w 209550"/>
                <a:gd name="connsiteY28" fmla="*/ 132874 h 209550"/>
                <a:gd name="connsiteX29" fmla="*/ 218123 w 209550"/>
                <a:gd name="connsiteY29" fmla="*/ 121634 h 209550"/>
                <a:gd name="connsiteX30" fmla="*/ 218123 w 209550"/>
                <a:gd name="connsiteY30" fmla="*/ 95821 h 209550"/>
                <a:gd name="connsiteX31" fmla="*/ 195644 w 209550"/>
                <a:gd name="connsiteY31" fmla="*/ 84487 h 209550"/>
                <a:gd name="connsiteX32" fmla="*/ 187547 w 209550"/>
                <a:gd name="connsiteY32" fmla="*/ 64675 h 209550"/>
                <a:gd name="connsiteX33" fmla="*/ 109442 w 209550"/>
                <a:gd name="connsiteY33" fmla="*/ 146875 h 209550"/>
                <a:gd name="connsiteX34" fmla="*/ 71342 w 209550"/>
                <a:gd name="connsiteY34" fmla="*/ 108775 h 209550"/>
                <a:gd name="connsiteX35" fmla="*/ 109442 w 209550"/>
                <a:gd name="connsiteY35" fmla="*/ 70675 h 209550"/>
                <a:gd name="connsiteX36" fmla="*/ 147542 w 209550"/>
                <a:gd name="connsiteY36" fmla="*/ 108775 h 209550"/>
                <a:gd name="connsiteX37" fmla="*/ 109442 w 209550"/>
                <a:gd name="connsiteY37" fmla="*/ 146875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09550" h="209550">
                  <a:moveTo>
                    <a:pt x="187547" y="64675"/>
                  </a:moveTo>
                  <a:lnTo>
                    <a:pt x="195644" y="40672"/>
                  </a:lnTo>
                  <a:lnTo>
                    <a:pt x="177355" y="22384"/>
                  </a:lnTo>
                  <a:lnTo>
                    <a:pt x="153353" y="30480"/>
                  </a:lnTo>
                  <a:cubicBezTo>
                    <a:pt x="147113" y="26964"/>
                    <a:pt x="140457" y="24244"/>
                    <a:pt x="133541" y="22384"/>
                  </a:cubicBezTo>
                  <a:lnTo>
                    <a:pt x="122301" y="0"/>
                  </a:lnTo>
                  <a:lnTo>
                    <a:pt x="96774" y="0"/>
                  </a:lnTo>
                  <a:lnTo>
                    <a:pt x="85439" y="22479"/>
                  </a:lnTo>
                  <a:cubicBezTo>
                    <a:pt x="78498" y="24356"/>
                    <a:pt x="71813" y="27075"/>
                    <a:pt x="65532" y="30575"/>
                  </a:cubicBezTo>
                  <a:lnTo>
                    <a:pt x="41529" y="22479"/>
                  </a:lnTo>
                  <a:lnTo>
                    <a:pt x="23241" y="40767"/>
                  </a:lnTo>
                  <a:lnTo>
                    <a:pt x="30861" y="64770"/>
                  </a:lnTo>
                  <a:cubicBezTo>
                    <a:pt x="27206" y="70976"/>
                    <a:pt x="24388" y="77637"/>
                    <a:pt x="22479" y="84582"/>
                  </a:cubicBezTo>
                  <a:lnTo>
                    <a:pt x="0" y="95821"/>
                  </a:lnTo>
                  <a:lnTo>
                    <a:pt x="0" y="120968"/>
                  </a:lnTo>
                  <a:lnTo>
                    <a:pt x="22479" y="132302"/>
                  </a:lnTo>
                  <a:cubicBezTo>
                    <a:pt x="24332" y="139221"/>
                    <a:pt x="27052" y="145878"/>
                    <a:pt x="30575" y="152114"/>
                  </a:cubicBezTo>
                  <a:lnTo>
                    <a:pt x="22479" y="176117"/>
                  </a:lnTo>
                  <a:lnTo>
                    <a:pt x="41529" y="194405"/>
                  </a:lnTo>
                  <a:lnTo>
                    <a:pt x="65532" y="186214"/>
                  </a:lnTo>
                  <a:cubicBezTo>
                    <a:pt x="71767" y="189763"/>
                    <a:pt x="78423" y="192515"/>
                    <a:pt x="85344" y="194405"/>
                  </a:cubicBezTo>
                  <a:lnTo>
                    <a:pt x="96583" y="216789"/>
                  </a:lnTo>
                  <a:lnTo>
                    <a:pt x="122111" y="216789"/>
                  </a:lnTo>
                  <a:lnTo>
                    <a:pt x="133445" y="194786"/>
                  </a:lnTo>
                  <a:cubicBezTo>
                    <a:pt x="140245" y="192937"/>
                    <a:pt x="146800" y="190283"/>
                    <a:pt x="152972" y="186880"/>
                  </a:cubicBezTo>
                  <a:lnTo>
                    <a:pt x="176879" y="195072"/>
                  </a:lnTo>
                  <a:lnTo>
                    <a:pt x="195167" y="176689"/>
                  </a:lnTo>
                  <a:lnTo>
                    <a:pt x="187071" y="152781"/>
                  </a:lnTo>
                  <a:cubicBezTo>
                    <a:pt x="190710" y="146497"/>
                    <a:pt x="193618" y="139818"/>
                    <a:pt x="195739" y="132874"/>
                  </a:cubicBezTo>
                  <a:lnTo>
                    <a:pt x="218123" y="121634"/>
                  </a:lnTo>
                  <a:lnTo>
                    <a:pt x="218123" y="95821"/>
                  </a:lnTo>
                  <a:lnTo>
                    <a:pt x="195644" y="84487"/>
                  </a:lnTo>
                  <a:cubicBezTo>
                    <a:pt x="193825" y="77556"/>
                    <a:pt x="191103" y="70896"/>
                    <a:pt x="187547" y="64675"/>
                  </a:cubicBezTo>
                  <a:close/>
                  <a:moveTo>
                    <a:pt x="109442" y="146875"/>
                  </a:moveTo>
                  <a:cubicBezTo>
                    <a:pt x="88401" y="146875"/>
                    <a:pt x="71342" y="129817"/>
                    <a:pt x="71342" y="108775"/>
                  </a:cubicBezTo>
                  <a:cubicBezTo>
                    <a:pt x="71342" y="87734"/>
                    <a:pt x="88401" y="70675"/>
                    <a:pt x="109442" y="70675"/>
                  </a:cubicBezTo>
                  <a:cubicBezTo>
                    <a:pt x="130356" y="70982"/>
                    <a:pt x="147236" y="87861"/>
                    <a:pt x="147542" y="108775"/>
                  </a:cubicBezTo>
                  <a:cubicBezTo>
                    <a:pt x="147542" y="129817"/>
                    <a:pt x="130484" y="146875"/>
                    <a:pt x="109442" y="1468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FB668D41-8689-463F-B07E-EB545B19D01D}"/>
                </a:ext>
              </a:extLst>
            </p:cNvPr>
            <p:cNvSpPr/>
            <p:nvPr/>
          </p:nvSpPr>
          <p:spPr>
            <a:xfrm>
              <a:off x="5979698" y="3684175"/>
              <a:ext cx="209550" cy="47625"/>
            </a:xfrm>
            <a:custGeom>
              <a:avLst/>
              <a:gdLst>
                <a:gd name="connsiteX0" fmla="*/ 189835 w 209550"/>
                <a:gd name="connsiteY0" fmla="*/ 0 h 47625"/>
                <a:gd name="connsiteX1" fmla="*/ 25910 w 209550"/>
                <a:gd name="connsiteY1" fmla="*/ 0 h 47625"/>
                <a:gd name="connsiteX2" fmla="*/ 48 w 209550"/>
                <a:gd name="connsiteY2" fmla="*/ 29098 h 47625"/>
                <a:gd name="connsiteX3" fmla="*/ 25910 w 209550"/>
                <a:gd name="connsiteY3" fmla="*/ 54959 h 47625"/>
                <a:gd name="connsiteX4" fmla="*/ 189835 w 209550"/>
                <a:gd name="connsiteY4" fmla="*/ 54959 h 47625"/>
                <a:gd name="connsiteX5" fmla="*/ 215696 w 209550"/>
                <a:gd name="connsiteY5" fmla="*/ 25861 h 47625"/>
                <a:gd name="connsiteX6" fmla="*/ 189835 w 209550"/>
                <a:gd name="connsiteY6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550" h="47625">
                  <a:moveTo>
                    <a:pt x="189835" y="0"/>
                  </a:moveTo>
                  <a:lnTo>
                    <a:pt x="25910" y="0"/>
                  </a:lnTo>
                  <a:cubicBezTo>
                    <a:pt x="10734" y="894"/>
                    <a:pt x="-845" y="13922"/>
                    <a:pt x="48" y="29098"/>
                  </a:cubicBezTo>
                  <a:cubicBezTo>
                    <a:pt x="869" y="43027"/>
                    <a:pt x="11981" y="54139"/>
                    <a:pt x="25910" y="54959"/>
                  </a:cubicBezTo>
                  <a:lnTo>
                    <a:pt x="189835" y="54959"/>
                  </a:lnTo>
                  <a:cubicBezTo>
                    <a:pt x="205011" y="54065"/>
                    <a:pt x="216590" y="41037"/>
                    <a:pt x="215696" y="25861"/>
                  </a:cubicBezTo>
                  <a:cubicBezTo>
                    <a:pt x="214875" y="11932"/>
                    <a:pt x="203763" y="820"/>
                    <a:pt x="18983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F949411-D54E-4DC8-BF9B-4E92C8CB89CF}"/>
                </a:ext>
              </a:extLst>
            </p:cNvPr>
            <p:cNvSpPr/>
            <p:nvPr/>
          </p:nvSpPr>
          <p:spPr>
            <a:xfrm>
              <a:off x="6028087" y="3777234"/>
              <a:ext cx="114300" cy="47625"/>
            </a:xfrm>
            <a:custGeom>
              <a:avLst/>
              <a:gdLst>
                <a:gd name="connsiteX0" fmla="*/ 59531 w 114300"/>
                <a:gd name="connsiteY0" fmla="*/ 54959 h 47625"/>
                <a:gd name="connsiteX1" fmla="*/ 118967 w 114300"/>
                <a:gd name="connsiteY1" fmla="*/ 0 h 47625"/>
                <a:gd name="connsiteX2" fmla="*/ 0 w 114300"/>
                <a:gd name="connsiteY2" fmla="*/ 0 h 47625"/>
                <a:gd name="connsiteX3" fmla="*/ 59531 w 114300"/>
                <a:gd name="connsiteY3" fmla="*/ 549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47625">
                  <a:moveTo>
                    <a:pt x="59531" y="54959"/>
                  </a:moveTo>
                  <a:cubicBezTo>
                    <a:pt x="90631" y="54910"/>
                    <a:pt x="116487" y="31001"/>
                    <a:pt x="118967" y="0"/>
                  </a:cubicBezTo>
                  <a:lnTo>
                    <a:pt x="0" y="0"/>
                  </a:lnTo>
                  <a:cubicBezTo>
                    <a:pt x="2527" y="31016"/>
                    <a:pt x="28413" y="54914"/>
                    <a:pt x="59531" y="549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24111DE8-CD06-4ADF-94F3-8E91D96D6DA2}"/>
                </a:ext>
              </a:extLst>
            </p:cNvPr>
            <p:cNvSpPr/>
            <p:nvPr/>
          </p:nvSpPr>
          <p:spPr>
            <a:xfrm>
              <a:off x="5849207" y="3152013"/>
              <a:ext cx="466725" cy="485775"/>
            </a:xfrm>
            <a:custGeom>
              <a:avLst/>
              <a:gdLst>
                <a:gd name="connsiteX0" fmla="*/ 476250 w 466725"/>
                <a:gd name="connsiteY0" fmla="*/ 243364 h 485775"/>
                <a:gd name="connsiteX1" fmla="*/ 476250 w 466725"/>
                <a:gd name="connsiteY1" fmla="*/ 235172 h 485775"/>
                <a:gd name="connsiteX2" fmla="*/ 238125 w 466725"/>
                <a:gd name="connsiteY2" fmla="*/ 0 h 485775"/>
                <a:gd name="connsiteX3" fmla="*/ 238125 w 466725"/>
                <a:gd name="connsiteY3" fmla="*/ 0 h 485775"/>
                <a:gd name="connsiteX4" fmla="*/ 0 w 466725"/>
                <a:gd name="connsiteY4" fmla="*/ 235172 h 485775"/>
                <a:gd name="connsiteX5" fmla="*/ 0 w 466725"/>
                <a:gd name="connsiteY5" fmla="*/ 243364 h 485775"/>
                <a:gd name="connsiteX6" fmla="*/ 16573 w 466725"/>
                <a:gd name="connsiteY6" fmla="*/ 325755 h 485775"/>
                <a:gd name="connsiteX7" fmla="*/ 57912 w 466725"/>
                <a:gd name="connsiteY7" fmla="*/ 393478 h 485775"/>
                <a:gd name="connsiteX8" fmla="*/ 113633 w 466725"/>
                <a:gd name="connsiteY8" fmla="*/ 483965 h 485775"/>
                <a:gd name="connsiteX9" fmla="*/ 130016 w 466725"/>
                <a:gd name="connsiteY9" fmla="*/ 494062 h 485775"/>
                <a:gd name="connsiteX10" fmla="*/ 346234 w 466725"/>
                <a:gd name="connsiteY10" fmla="*/ 494062 h 485775"/>
                <a:gd name="connsiteX11" fmla="*/ 362617 w 466725"/>
                <a:gd name="connsiteY11" fmla="*/ 483965 h 485775"/>
                <a:gd name="connsiteX12" fmla="*/ 418338 w 466725"/>
                <a:gd name="connsiteY12" fmla="*/ 393478 h 485775"/>
                <a:gd name="connsiteX13" fmla="*/ 459676 w 466725"/>
                <a:gd name="connsiteY13" fmla="*/ 325755 h 485775"/>
                <a:gd name="connsiteX14" fmla="*/ 476250 w 466725"/>
                <a:gd name="connsiteY14" fmla="*/ 243364 h 485775"/>
                <a:gd name="connsiteX15" fmla="*/ 421386 w 466725"/>
                <a:gd name="connsiteY15" fmla="*/ 242507 h 485775"/>
                <a:gd name="connsiteX16" fmla="*/ 408718 w 466725"/>
                <a:gd name="connsiteY16" fmla="*/ 306515 h 485775"/>
                <a:gd name="connsiteX17" fmla="*/ 377857 w 466725"/>
                <a:gd name="connsiteY17" fmla="*/ 356807 h 485775"/>
                <a:gd name="connsiteX18" fmla="*/ 323850 w 466725"/>
                <a:gd name="connsiteY18" fmla="*/ 438912 h 485775"/>
                <a:gd name="connsiteX19" fmla="*/ 152400 w 466725"/>
                <a:gd name="connsiteY19" fmla="*/ 438912 h 485775"/>
                <a:gd name="connsiteX20" fmla="*/ 98870 w 466725"/>
                <a:gd name="connsiteY20" fmla="*/ 356521 h 485775"/>
                <a:gd name="connsiteX21" fmla="*/ 68008 w 466725"/>
                <a:gd name="connsiteY21" fmla="*/ 306229 h 485775"/>
                <a:gd name="connsiteX22" fmla="*/ 54864 w 466725"/>
                <a:gd name="connsiteY22" fmla="*/ 242221 h 485775"/>
                <a:gd name="connsiteX23" fmla="*/ 54864 w 466725"/>
                <a:gd name="connsiteY23" fmla="*/ 235363 h 485775"/>
                <a:gd name="connsiteX24" fmla="*/ 237839 w 466725"/>
                <a:gd name="connsiteY24" fmla="*/ 54388 h 485775"/>
                <a:gd name="connsiteX25" fmla="*/ 237839 w 466725"/>
                <a:gd name="connsiteY25" fmla="*/ 54388 h 485775"/>
                <a:gd name="connsiteX26" fmla="*/ 420814 w 466725"/>
                <a:gd name="connsiteY26" fmla="*/ 235363 h 485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66725" h="485775">
                  <a:moveTo>
                    <a:pt x="476250" y="243364"/>
                  </a:moveTo>
                  <a:lnTo>
                    <a:pt x="476250" y="235172"/>
                  </a:lnTo>
                  <a:cubicBezTo>
                    <a:pt x="473823" y="105160"/>
                    <a:pt x="368157" y="804"/>
                    <a:pt x="238125" y="0"/>
                  </a:cubicBezTo>
                  <a:lnTo>
                    <a:pt x="238125" y="0"/>
                  </a:lnTo>
                  <a:cubicBezTo>
                    <a:pt x="108093" y="804"/>
                    <a:pt x="2427" y="105160"/>
                    <a:pt x="0" y="235172"/>
                  </a:cubicBezTo>
                  <a:lnTo>
                    <a:pt x="0" y="243364"/>
                  </a:lnTo>
                  <a:cubicBezTo>
                    <a:pt x="871" y="271562"/>
                    <a:pt x="6473" y="299414"/>
                    <a:pt x="16573" y="325755"/>
                  </a:cubicBezTo>
                  <a:cubicBezTo>
                    <a:pt x="26214" y="350609"/>
                    <a:pt x="40213" y="373543"/>
                    <a:pt x="57912" y="393478"/>
                  </a:cubicBezTo>
                  <a:cubicBezTo>
                    <a:pt x="79724" y="417195"/>
                    <a:pt x="103537" y="463391"/>
                    <a:pt x="113633" y="483965"/>
                  </a:cubicBezTo>
                  <a:cubicBezTo>
                    <a:pt x="116721" y="490180"/>
                    <a:pt x="123076" y="494096"/>
                    <a:pt x="130016" y="494062"/>
                  </a:cubicBezTo>
                  <a:lnTo>
                    <a:pt x="346234" y="494062"/>
                  </a:lnTo>
                  <a:cubicBezTo>
                    <a:pt x="353174" y="494096"/>
                    <a:pt x="359529" y="490180"/>
                    <a:pt x="362617" y="483965"/>
                  </a:cubicBezTo>
                  <a:cubicBezTo>
                    <a:pt x="372713" y="463391"/>
                    <a:pt x="396526" y="417290"/>
                    <a:pt x="418338" y="393478"/>
                  </a:cubicBezTo>
                  <a:cubicBezTo>
                    <a:pt x="436037" y="373543"/>
                    <a:pt x="450036" y="350609"/>
                    <a:pt x="459676" y="325755"/>
                  </a:cubicBezTo>
                  <a:cubicBezTo>
                    <a:pt x="469777" y="299414"/>
                    <a:pt x="475379" y="271562"/>
                    <a:pt x="476250" y="243364"/>
                  </a:cubicBezTo>
                  <a:close/>
                  <a:moveTo>
                    <a:pt x="421386" y="242507"/>
                  </a:moveTo>
                  <a:cubicBezTo>
                    <a:pt x="420709" y="264394"/>
                    <a:pt x="416429" y="286020"/>
                    <a:pt x="408718" y="306515"/>
                  </a:cubicBezTo>
                  <a:cubicBezTo>
                    <a:pt x="401485" y="324971"/>
                    <a:pt x="391037" y="341999"/>
                    <a:pt x="377857" y="356807"/>
                  </a:cubicBezTo>
                  <a:cubicBezTo>
                    <a:pt x="356714" y="381975"/>
                    <a:pt x="338588" y="409531"/>
                    <a:pt x="323850" y="438912"/>
                  </a:cubicBezTo>
                  <a:lnTo>
                    <a:pt x="152400" y="438912"/>
                  </a:lnTo>
                  <a:cubicBezTo>
                    <a:pt x="137831" y="409455"/>
                    <a:pt x="119864" y="381803"/>
                    <a:pt x="98870" y="356521"/>
                  </a:cubicBezTo>
                  <a:cubicBezTo>
                    <a:pt x="85690" y="341713"/>
                    <a:pt x="75241" y="324685"/>
                    <a:pt x="68008" y="306229"/>
                  </a:cubicBezTo>
                  <a:cubicBezTo>
                    <a:pt x="60135" y="285761"/>
                    <a:pt x="55694" y="264135"/>
                    <a:pt x="54864" y="242221"/>
                  </a:cubicBezTo>
                  <a:lnTo>
                    <a:pt x="54864" y="235363"/>
                  </a:lnTo>
                  <a:cubicBezTo>
                    <a:pt x="56570" y="135350"/>
                    <a:pt x="137813" y="54995"/>
                    <a:pt x="237839" y="54388"/>
                  </a:cubicBezTo>
                  <a:lnTo>
                    <a:pt x="237839" y="54388"/>
                  </a:lnTo>
                  <a:cubicBezTo>
                    <a:pt x="337865" y="54995"/>
                    <a:pt x="419109" y="135350"/>
                    <a:pt x="420814" y="2353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A12A651F-1DB2-4560-890C-1BCC3494E2CA}"/>
                </a:ext>
              </a:extLst>
            </p:cNvPr>
            <p:cNvSpPr/>
            <p:nvPr/>
          </p:nvSpPr>
          <p:spPr>
            <a:xfrm>
              <a:off x="6070378" y="3009900"/>
              <a:ext cx="38100" cy="104775"/>
            </a:xfrm>
            <a:custGeom>
              <a:avLst/>
              <a:gdLst>
                <a:gd name="connsiteX0" fmla="*/ 19050 w 38100"/>
                <a:gd name="connsiteY0" fmla="*/ 104775 h 104775"/>
                <a:gd name="connsiteX1" fmla="*/ 38100 w 38100"/>
                <a:gd name="connsiteY1" fmla="*/ 85725 h 104775"/>
                <a:gd name="connsiteX2" fmla="*/ 38100 w 38100"/>
                <a:gd name="connsiteY2" fmla="*/ 19050 h 104775"/>
                <a:gd name="connsiteX3" fmla="*/ 19050 w 38100"/>
                <a:gd name="connsiteY3" fmla="*/ 0 h 104775"/>
                <a:gd name="connsiteX4" fmla="*/ 0 w 38100"/>
                <a:gd name="connsiteY4" fmla="*/ 19050 h 104775"/>
                <a:gd name="connsiteX5" fmla="*/ 0 w 38100"/>
                <a:gd name="connsiteY5" fmla="*/ 85725 h 104775"/>
                <a:gd name="connsiteX6" fmla="*/ 19050 w 38100"/>
                <a:gd name="connsiteY6" fmla="*/ 10477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00" h="104775">
                  <a:moveTo>
                    <a:pt x="19050" y="104775"/>
                  </a:moveTo>
                  <a:cubicBezTo>
                    <a:pt x="29571" y="104775"/>
                    <a:pt x="38100" y="96246"/>
                    <a:pt x="38100" y="85725"/>
                  </a:cubicBezTo>
                  <a:lnTo>
                    <a:pt x="38100" y="19050"/>
                  </a:lnTo>
                  <a:cubicBezTo>
                    <a:pt x="38100" y="8529"/>
                    <a:pt x="29571" y="0"/>
                    <a:pt x="19050" y="0"/>
                  </a:cubicBezTo>
                  <a:cubicBezTo>
                    <a:pt x="8529" y="0"/>
                    <a:pt x="0" y="8529"/>
                    <a:pt x="0" y="19050"/>
                  </a:cubicBezTo>
                  <a:lnTo>
                    <a:pt x="0" y="85725"/>
                  </a:lnTo>
                  <a:cubicBezTo>
                    <a:pt x="0" y="96246"/>
                    <a:pt x="8529" y="104775"/>
                    <a:pt x="19050" y="1047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383A9780-5FA0-4252-BE12-9DCFF2637723}"/>
                </a:ext>
              </a:extLst>
            </p:cNvPr>
            <p:cNvSpPr/>
            <p:nvPr/>
          </p:nvSpPr>
          <p:spPr>
            <a:xfrm>
              <a:off x="5811295" y="3119289"/>
              <a:ext cx="76200" cy="76200"/>
            </a:xfrm>
            <a:custGeom>
              <a:avLst/>
              <a:gdLst>
                <a:gd name="connsiteX0" fmla="*/ 52105 w 76200"/>
                <a:gd name="connsiteY0" fmla="*/ 79111 h 76200"/>
                <a:gd name="connsiteX1" fmla="*/ 78965 w 76200"/>
                <a:gd name="connsiteY1" fmla="*/ 79111 h 76200"/>
                <a:gd name="connsiteX2" fmla="*/ 78965 w 76200"/>
                <a:gd name="connsiteY2" fmla="*/ 52250 h 76200"/>
                <a:gd name="connsiteX3" fmla="*/ 31817 w 76200"/>
                <a:gd name="connsiteY3" fmla="*/ 4911 h 76200"/>
                <a:gd name="connsiteX4" fmla="*/ 4910 w 76200"/>
                <a:gd name="connsiteY4" fmla="*/ 6283 h 76200"/>
                <a:gd name="connsiteX5" fmla="*/ 4956 w 76200"/>
                <a:gd name="connsiteY5" fmla="*/ 31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200" h="76200">
                  <a:moveTo>
                    <a:pt x="52105" y="79111"/>
                  </a:moveTo>
                  <a:cubicBezTo>
                    <a:pt x="59535" y="86496"/>
                    <a:pt x="71535" y="86496"/>
                    <a:pt x="78965" y="79111"/>
                  </a:cubicBezTo>
                  <a:cubicBezTo>
                    <a:pt x="86351" y="71680"/>
                    <a:pt x="86351" y="59680"/>
                    <a:pt x="78965" y="52250"/>
                  </a:cubicBezTo>
                  <a:lnTo>
                    <a:pt x="31817" y="4911"/>
                  </a:lnTo>
                  <a:cubicBezTo>
                    <a:pt x="24008" y="-2140"/>
                    <a:pt x="11962" y="-1525"/>
                    <a:pt x="4910" y="6283"/>
                  </a:cubicBezTo>
                  <a:cubicBezTo>
                    <a:pt x="-1654" y="13555"/>
                    <a:pt x="-1634" y="24619"/>
                    <a:pt x="4956" y="3186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74CA9E4-9B02-48C6-997E-4E587F66A4D5}"/>
                </a:ext>
              </a:extLst>
            </p:cNvPr>
            <p:cNvSpPr/>
            <p:nvPr/>
          </p:nvSpPr>
          <p:spPr>
            <a:xfrm>
              <a:off x="6282866" y="3124232"/>
              <a:ext cx="76200" cy="76200"/>
            </a:xfrm>
            <a:custGeom>
              <a:avLst/>
              <a:gdLst>
                <a:gd name="connsiteX0" fmla="*/ 19446 w 76200"/>
                <a:gd name="connsiteY0" fmla="*/ 83407 h 76200"/>
                <a:gd name="connsiteX1" fmla="*/ 32971 w 76200"/>
                <a:gd name="connsiteY1" fmla="*/ 77787 h 76200"/>
                <a:gd name="connsiteX2" fmla="*/ 80025 w 76200"/>
                <a:gd name="connsiteY2" fmla="*/ 30162 h 76200"/>
                <a:gd name="connsiteX3" fmla="*/ 75664 w 76200"/>
                <a:gd name="connsiteY3" fmla="*/ 3577 h 76200"/>
                <a:gd name="connsiteX4" fmla="*/ 53164 w 76200"/>
                <a:gd name="connsiteY4" fmla="*/ 3778 h 76200"/>
                <a:gd name="connsiteX5" fmla="*/ 5539 w 76200"/>
                <a:gd name="connsiteY5" fmla="*/ 51403 h 76200"/>
                <a:gd name="connsiteX6" fmla="*/ 5539 w 76200"/>
                <a:gd name="connsiteY6" fmla="*/ 78264 h 76200"/>
                <a:gd name="connsiteX7" fmla="*/ 19446 w 76200"/>
                <a:gd name="connsiteY7" fmla="*/ 8340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00" h="76200">
                  <a:moveTo>
                    <a:pt x="19446" y="83407"/>
                  </a:moveTo>
                  <a:cubicBezTo>
                    <a:pt x="24523" y="83411"/>
                    <a:pt x="29392" y="81388"/>
                    <a:pt x="32971" y="77787"/>
                  </a:cubicBezTo>
                  <a:lnTo>
                    <a:pt x="80025" y="30162"/>
                  </a:lnTo>
                  <a:cubicBezTo>
                    <a:pt x="86162" y="21617"/>
                    <a:pt x="84210" y="9714"/>
                    <a:pt x="75664" y="3577"/>
                  </a:cubicBezTo>
                  <a:cubicBezTo>
                    <a:pt x="68922" y="-1265"/>
                    <a:pt x="59819" y="-1184"/>
                    <a:pt x="53164" y="3778"/>
                  </a:cubicBezTo>
                  <a:lnTo>
                    <a:pt x="5539" y="51403"/>
                  </a:lnTo>
                  <a:cubicBezTo>
                    <a:pt x="-1846" y="58834"/>
                    <a:pt x="-1846" y="70833"/>
                    <a:pt x="5539" y="78264"/>
                  </a:cubicBezTo>
                  <a:cubicBezTo>
                    <a:pt x="9290" y="81786"/>
                    <a:pt x="14306" y="83641"/>
                    <a:pt x="19446" y="834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F6993CF6-7BC0-44ED-9743-01D164406362}"/>
                </a:ext>
              </a:extLst>
            </p:cNvPr>
            <p:cNvSpPr/>
            <p:nvPr/>
          </p:nvSpPr>
          <p:spPr>
            <a:xfrm>
              <a:off x="5707856" y="3367088"/>
              <a:ext cx="104775" cy="38100"/>
            </a:xfrm>
            <a:custGeom>
              <a:avLst/>
              <a:gdLst>
                <a:gd name="connsiteX0" fmla="*/ 85725 w 104775"/>
                <a:gd name="connsiteY0" fmla="*/ 0 h 38100"/>
                <a:gd name="connsiteX1" fmla="*/ 19050 w 104775"/>
                <a:gd name="connsiteY1" fmla="*/ 0 h 38100"/>
                <a:gd name="connsiteX2" fmla="*/ 0 w 104775"/>
                <a:gd name="connsiteY2" fmla="*/ 19050 h 38100"/>
                <a:gd name="connsiteX3" fmla="*/ 19050 w 104775"/>
                <a:gd name="connsiteY3" fmla="*/ 38100 h 38100"/>
                <a:gd name="connsiteX4" fmla="*/ 85725 w 104775"/>
                <a:gd name="connsiteY4" fmla="*/ 38100 h 38100"/>
                <a:gd name="connsiteX5" fmla="*/ 104775 w 104775"/>
                <a:gd name="connsiteY5" fmla="*/ 19050 h 38100"/>
                <a:gd name="connsiteX6" fmla="*/ 85725 w 104775"/>
                <a:gd name="connsiteY6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775" h="38100">
                  <a:moveTo>
                    <a:pt x="85725" y="0"/>
                  </a:moveTo>
                  <a:lnTo>
                    <a:pt x="19050" y="0"/>
                  </a:lnTo>
                  <a:cubicBezTo>
                    <a:pt x="8529" y="0"/>
                    <a:pt x="0" y="8529"/>
                    <a:pt x="0" y="19050"/>
                  </a:cubicBezTo>
                  <a:cubicBezTo>
                    <a:pt x="0" y="29571"/>
                    <a:pt x="8529" y="38100"/>
                    <a:pt x="19050" y="38100"/>
                  </a:cubicBezTo>
                  <a:lnTo>
                    <a:pt x="85725" y="38100"/>
                  </a:lnTo>
                  <a:cubicBezTo>
                    <a:pt x="96246" y="38100"/>
                    <a:pt x="104775" y="29571"/>
                    <a:pt x="104775" y="19050"/>
                  </a:cubicBezTo>
                  <a:cubicBezTo>
                    <a:pt x="104775" y="8529"/>
                    <a:pt x="96246" y="0"/>
                    <a:pt x="8572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FC40A7D1-590E-483E-9F99-056419A8FCF6}"/>
                </a:ext>
              </a:extLst>
            </p:cNvPr>
            <p:cNvSpPr/>
            <p:nvPr/>
          </p:nvSpPr>
          <p:spPr>
            <a:xfrm>
              <a:off x="5809591" y="3568628"/>
              <a:ext cx="76200" cy="85725"/>
            </a:xfrm>
            <a:custGeom>
              <a:avLst/>
              <a:gdLst>
                <a:gd name="connsiteX0" fmla="*/ 53808 w 76200"/>
                <a:gd name="connsiteY0" fmla="*/ 4581 h 85725"/>
                <a:gd name="connsiteX1" fmla="*/ 6659 w 76200"/>
                <a:gd name="connsiteY1" fmla="*/ 52206 h 85725"/>
                <a:gd name="connsiteX2" fmla="*/ 4581 w 76200"/>
                <a:gd name="connsiteY2" fmla="*/ 79066 h 85725"/>
                <a:gd name="connsiteX3" fmla="*/ 31442 w 76200"/>
                <a:gd name="connsiteY3" fmla="*/ 81144 h 85725"/>
                <a:gd name="connsiteX4" fmla="*/ 33520 w 76200"/>
                <a:gd name="connsiteY4" fmla="*/ 79066 h 85725"/>
                <a:gd name="connsiteX5" fmla="*/ 80669 w 76200"/>
                <a:gd name="connsiteY5" fmla="*/ 31441 h 85725"/>
                <a:gd name="connsiteX6" fmla="*/ 78590 w 76200"/>
                <a:gd name="connsiteY6" fmla="*/ 4581 h 85725"/>
                <a:gd name="connsiteX7" fmla="*/ 53808 w 76200"/>
                <a:gd name="connsiteY7" fmla="*/ 458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00" h="85725">
                  <a:moveTo>
                    <a:pt x="53808" y="4581"/>
                  </a:moveTo>
                  <a:lnTo>
                    <a:pt x="6659" y="52206"/>
                  </a:lnTo>
                  <a:cubicBezTo>
                    <a:pt x="-1332" y="59049"/>
                    <a:pt x="-2263" y="71075"/>
                    <a:pt x="4581" y="79066"/>
                  </a:cubicBezTo>
                  <a:cubicBezTo>
                    <a:pt x="11425" y="87058"/>
                    <a:pt x="23451" y="87987"/>
                    <a:pt x="31442" y="81144"/>
                  </a:cubicBezTo>
                  <a:cubicBezTo>
                    <a:pt x="32187" y="80506"/>
                    <a:pt x="32882" y="79811"/>
                    <a:pt x="33520" y="79066"/>
                  </a:cubicBezTo>
                  <a:lnTo>
                    <a:pt x="80669" y="31441"/>
                  </a:lnTo>
                  <a:cubicBezTo>
                    <a:pt x="87512" y="23450"/>
                    <a:pt x="86582" y="11424"/>
                    <a:pt x="78590" y="4581"/>
                  </a:cubicBezTo>
                  <a:cubicBezTo>
                    <a:pt x="71459" y="-1527"/>
                    <a:pt x="60941" y="-1527"/>
                    <a:pt x="53808" y="45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D83883CD-C26A-4588-9271-312353B556AE}"/>
                </a:ext>
              </a:extLst>
            </p:cNvPr>
            <p:cNvSpPr/>
            <p:nvPr/>
          </p:nvSpPr>
          <p:spPr>
            <a:xfrm>
              <a:off x="6282648" y="3563306"/>
              <a:ext cx="85725" cy="85725"/>
            </a:xfrm>
            <a:custGeom>
              <a:avLst/>
              <a:gdLst>
                <a:gd name="connsiteX0" fmla="*/ 33190 w 85725"/>
                <a:gd name="connsiteY0" fmla="*/ 6283 h 85725"/>
                <a:gd name="connsiteX1" fmla="*/ 6283 w 85725"/>
                <a:gd name="connsiteY1" fmla="*/ 4911 h 85725"/>
                <a:gd name="connsiteX2" fmla="*/ 4911 w 85725"/>
                <a:gd name="connsiteY2" fmla="*/ 31817 h 85725"/>
                <a:gd name="connsiteX3" fmla="*/ 6234 w 85725"/>
                <a:gd name="connsiteY3" fmla="*/ 33144 h 85725"/>
                <a:gd name="connsiteX4" fmla="*/ 53859 w 85725"/>
                <a:gd name="connsiteY4" fmla="*/ 80769 h 85725"/>
                <a:gd name="connsiteX5" fmla="*/ 80689 w 85725"/>
                <a:gd name="connsiteY5" fmla="*/ 83213 h 85725"/>
                <a:gd name="connsiteX6" fmla="*/ 83133 w 85725"/>
                <a:gd name="connsiteY6" fmla="*/ 56384 h 85725"/>
                <a:gd name="connsiteX7" fmla="*/ 80052 w 85725"/>
                <a:gd name="connsiteY7" fmla="*/ 5343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25" h="85725">
                  <a:moveTo>
                    <a:pt x="33190" y="6283"/>
                  </a:moveTo>
                  <a:cubicBezTo>
                    <a:pt x="26139" y="-1525"/>
                    <a:pt x="14093" y="-2140"/>
                    <a:pt x="6283" y="4911"/>
                  </a:cubicBezTo>
                  <a:cubicBezTo>
                    <a:pt x="-1525" y="11961"/>
                    <a:pt x="-2140" y="24007"/>
                    <a:pt x="4911" y="31817"/>
                  </a:cubicBezTo>
                  <a:cubicBezTo>
                    <a:pt x="5330" y="32280"/>
                    <a:pt x="5772" y="32724"/>
                    <a:pt x="6234" y="33144"/>
                  </a:cubicBezTo>
                  <a:lnTo>
                    <a:pt x="53859" y="80769"/>
                  </a:lnTo>
                  <a:cubicBezTo>
                    <a:pt x="60593" y="88853"/>
                    <a:pt x="72605" y="89947"/>
                    <a:pt x="80689" y="83213"/>
                  </a:cubicBezTo>
                  <a:cubicBezTo>
                    <a:pt x="88773" y="76480"/>
                    <a:pt x="89866" y="64468"/>
                    <a:pt x="83133" y="56384"/>
                  </a:cubicBezTo>
                  <a:cubicBezTo>
                    <a:pt x="82219" y="55288"/>
                    <a:pt x="81187" y="54298"/>
                    <a:pt x="80052" y="534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7BD2EC0-8930-40AC-AB7E-CEDB9D5D4805}"/>
                </a:ext>
              </a:extLst>
            </p:cNvPr>
            <p:cNvSpPr/>
            <p:nvPr/>
          </p:nvSpPr>
          <p:spPr>
            <a:xfrm>
              <a:off x="6362700" y="3366421"/>
              <a:ext cx="104775" cy="38100"/>
            </a:xfrm>
            <a:custGeom>
              <a:avLst/>
              <a:gdLst>
                <a:gd name="connsiteX0" fmla="*/ 85725 w 104775"/>
                <a:gd name="connsiteY0" fmla="*/ 0 h 38100"/>
                <a:gd name="connsiteX1" fmla="*/ 19050 w 104775"/>
                <a:gd name="connsiteY1" fmla="*/ 0 h 38100"/>
                <a:gd name="connsiteX2" fmla="*/ 0 w 104775"/>
                <a:gd name="connsiteY2" fmla="*/ 19050 h 38100"/>
                <a:gd name="connsiteX3" fmla="*/ 19050 w 104775"/>
                <a:gd name="connsiteY3" fmla="*/ 38100 h 38100"/>
                <a:gd name="connsiteX4" fmla="*/ 85725 w 104775"/>
                <a:gd name="connsiteY4" fmla="*/ 38100 h 38100"/>
                <a:gd name="connsiteX5" fmla="*/ 104775 w 104775"/>
                <a:gd name="connsiteY5" fmla="*/ 19050 h 38100"/>
                <a:gd name="connsiteX6" fmla="*/ 85725 w 104775"/>
                <a:gd name="connsiteY6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775" h="38100">
                  <a:moveTo>
                    <a:pt x="85725" y="0"/>
                  </a:moveTo>
                  <a:lnTo>
                    <a:pt x="19050" y="0"/>
                  </a:lnTo>
                  <a:cubicBezTo>
                    <a:pt x="8529" y="0"/>
                    <a:pt x="0" y="8529"/>
                    <a:pt x="0" y="19050"/>
                  </a:cubicBezTo>
                  <a:cubicBezTo>
                    <a:pt x="0" y="29571"/>
                    <a:pt x="8529" y="38100"/>
                    <a:pt x="19050" y="38100"/>
                  </a:cubicBezTo>
                  <a:lnTo>
                    <a:pt x="85725" y="38100"/>
                  </a:lnTo>
                  <a:cubicBezTo>
                    <a:pt x="96246" y="38100"/>
                    <a:pt x="104775" y="29571"/>
                    <a:pt x="104775" y="19050"/>
                  </a:cubicBezTo>
                  <a:cubicBezTo>
                    <a:pt x="104775" y="8529"/>
                    <a:pt x="96246" y="0"/>
                    <a:pt x="8572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6384541B-1674-470B-97D9-813F7EE5B339}"/>
              </a:ext>
            </a:extLst>
          </p:cNvPr>
          <p:cNvSpPr txBox="1"/>
          <p:nvPr/>
        </p:nvSpPr>
        <p:spPr>
          <a:xfrm>
            <a:off x="637422" y="245022"/>
            <a:ext cx="22615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Inter" panose="020B0502030000000004" pitchFamily="34" charset="0"/>
                <a:ea typeface="Inter" panose="020B0502030000000004" pitchFamily="34" charset="0"/>
                <a:cs typeface="Open Sans" panose="020B0606030504020204" pitchFamily="34" charset="0"/>
              </a:rPr>
              <a:t>AYB Competition</a:t>
            </a:r>
            <a:endParaRPr lang="en-ID" sz="1400" b="1" dirty="0">
              <a:latin typeface="Inter" panose="020B0502030000000004" pitchFamily="34" charset="0"/>
              <a:ea typeface="Inter" panose="020B0502030000000004" pitchFamily="34" charset="0"/>
              <a:cs typeface="Open Sans" panose="020B0606030504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4644856-2C32-BEFA-10D6-73D8939C4F4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660"/>
          <a:stretch/>
        </p:blipFill>
        <p:spPr>
          <a:xfrm>
            <a:off x="2605439" y="2317007"/>
            <a:ext cx="7278437" cy="4052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8402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4A95D62-EE1C-426A-A283-157C18F1D741}"/>
              </a:ext>
            </a:extLst>
          </p:cNvPr>
          <p:cNvSpPr txBox="1"/>
          <p:nvPr/>
        </p:nvSpPr>
        <p:spPr>
          <a:xfrm>
            <a:off x="771248" y="910790"/>
            <a:ext cx="530766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>
                <a:solidFill>
                  <a:schemeClr val="tx1">
                    <a:lumMod val="95000"/>
                    <a:lumOff val="5000"/>
                  </a:schemeClr>
                </a:solidFill>
                <a:latin typeface="Inter" panose="020B0502030000000004" pitchFamily="34" charset="0"/>
                <a:ea typeface="Inter" panose="020B0502030000000004" pitchFamily="34" charset="0"/>
                <a:cs typeface="Open Sans" panose="020B0606030504020204" pitchFamily="34" charset="0"/>
              </a:rPr>
              <a:t>Our Customer Analysis</a:t>
            </a: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FF238F21-29C0-4971-BF2B-5C4380358D0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01546090"/>
              </p:ext>
            </p:extLst>
          </p:nvPr>
        </p:nvGraphicFramePr>
        <p:xfrm>
          <a:off x="7142787" y="910790"/>
          <a:ext cx="4312726" cy="30544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F4C154B3-B18E-4739-8169-1533693444D7}"/>
              </a:ext>
            </a:extLst>
          </p:cNvPr>
          <p:cNvSpPr txBox="1"/>
          <p:nvPr/>
        </p:nvSpPr>
        <p:spPr>
          <a:xfrm>
            <a:off x="7367474" y="4561125"/>
            <a:ext cx="21023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400" b="1" dirty="0"/>
              <a:t>Income Level and Loyalty</a:t>
            </a:r>
            <a:endParaRPr lang="en-ID" sz="1400" b="1" dirty="0">
              <a:solidFill>
                <a:schemeClr val="tx1">
                  <a:lumMod val="85000"/>
                  <a:lumOff val="15000"/>
                </a:schemeClr>
              </a:solidFill>
              <a:latin typeface="Inter" panose="020B0502030000000004" pitchFamily="34" charset="0"/>
              <a:ea typeface="Inter" panose="020B0502030000000004" pitchFamily="34" charset="0"/>
              <a:cs typeface="Open Sans" panose="020B0606030504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C8EC4D-12D8-4BBB-91EB-4B020EF95AE5}"/>
              </a:ext>
            </a:extLst>
          </p:cNvPr>
          <p:cNvSpPr txBox="1"/>
          <p:nvPr/>
        </p:nvSpPr>
        <p:spPr>
          <a:xfrm>
            <a:off x="7367474" y="4868902"/>
            <a:ext cx="4088039" cy="1078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100" dirty="0"/>
              <a:t>The majority of customers earn </a:t>
            </a:r>
            <a:r>
              <a:rPr lang="en-US" sz="1100" b="1" dirty="0"/>
              <a:t>less than $40K</a:t>
            </a:r>
            <a:r>
              <a:rPr lang="en-US" sz="1100" dirty="0"/>
              <a:t>, with </a:t>
            </a:r>
            <a:r>
              <a:rPr lang="en-US" sz="1100" b="1" dirty="0"/>
              <a:t>3,367 existing customers</a:t>
            </a:r>
            <a:r>
              <a:rPr lang="en-US" sz="1100" dirty="0"/>
              <a:t> and </a:t>
            </a:r>
            <a:r>
              <a:rPr lang="en-US" sz="1100" b="1" dirty="0"/>
              <a:t>726 attrited</a:t>
            </a:r>
            <a:r>
              <a:rPr lang="en-US" sz="1100" dirty="0"/>
              <a:t>. Interestingly, customers with higher incomes (over </a:t>
            </a:r>
            <a:r>
              <a:rPr lang="en-US" sz="1100" b="1" dirty="0"/>
              <a:t>$120K</a:t>
            </a:r>
            <a:r>
              <a:rPr lang="en-US" sz="1100" dirty="0"/>
              <a:t>) show </a:t>
            </a:r>
            <a:r>
              <a:rPr lang="en-US" sz="1100" b="1" dirty="0"/>
              <a:t>lower attrition</a:t>
            </a:r>
            <a:r>
              <a:rPr lang="en-US" sz="1100" dirty="0"/>
              <a:t>, indicating that wealthier customers are generally more loyal.</a:t>
            </a:r>
            <a:endParaRPr lang="en-US" sz="1100" dirty="0">
              <a:solidFill>
                <a:schemeClr val="tx1">
                  <a:lumMod val="65000"/>
                  <a:lumOff val="35000"/>
                </a:schemeClr>
              </a:solidFill>
              <a:latin typeface="Inter" panose="020B0502030000000004" pitchFamily="34" charset="0"/>
              <a:ea typeface="Inter" panose="020B0502030000000004" pitchFamily="34" charset="0"/>
              <a:cs typeface="Open Sans" panose="020B0606030504020204" pitchFamily="34" charset="0"/>
            </a:endParaRPr>
          </a:p>
        </p:txBody>
      </p:sp>
      <p:grpSp>
        <p:nvGrpSpPr>
          <p:cNvPr id="12" name="Graphic 2" descr="Man">
            <a:extLst>
              <a:ext uri="{FF2B5EF4-FFF2-40B4-BE49-F238E27FC236}">
                <a16:creationId xmlns:a16="http://schemas.microsoft.com/office/drawing/2014/main" id="{5E5B1FEA-C9E1-475C-AECB-0BFED5F72E2E}"/>
              </a:ext>
            </a:extLst>
          </p:cNvPr>
          <p:cNvGrpSpPr/>
          <p:nvPr/>
        </p:nvGrpSpPr>
        <p:grpSpPr>
          <a:xfrm>
            <a:off x="771674" y="2905041"/>
            <a:ext cx="329586" cy="674154"/>
            <a:chOff x="1006153" y="3372178"/>
            <a:chExt cx="368611" cy="753978"/>
          </a:xfrm>
          <a:solidFill>
            <a:srgbClr val="7A25FE"/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47DD9E7-444A-453B-8CF5-0A9D63BC2FAE}"/>
                </a:ext>
              </a:extLst>
            </p:cNvPr>
            <p:cNvSpPr/>
            <p:nvPr/>
          </p:nvSpPr>
          <p:spPr>
            <a:xfrm>
              <a:off x="1123438" y="3372178"/>
              <a:ext cx="134041" cy="134041"/>
            </a:xfrm>
            <a:custGeom>
              <a:avLst/>
              <a:gdLst>
                <a:gd name="connsiteX0" fmla="*/ 134041 w 134040"/>
                <a:gd name="connsiteY0" fmla="*/ 67020 h 134040"/>
                <a:gd name="connsiteX1" fmla="*/ 67020 w 134040"/>
                <a:gd name="connsiteY1" fmla="*/ 134041 h 134040"/>
                <a:gd name="connsiteX2" fmla="*/ 0 w 134040"/>
                <a:gd name="connsiteY2" fmla="*/ 67020 h 134040"/>
                <a:gd name="connsiteX3" fmla="*/ 67020 w 134040"/>
                <a:gd name="connsiteY3" fmla="*/ 0 h 134040"/>
                <a:gd name="connsiteX4" fmla="*/ 134041 w 134040"/>
                <a:gd name="connsiteY4" fmla="*/ 67020 h 134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040" h="134040">
                  <a:moveTo>
                    <a:pt x="134041" y="67020"/>
                  </a:moveTo>
                  <a:cubicBezTo>
                    <a:pt x="134041" y="104035"/>
                    <a:pt x="104035" y="134041"/>
                    <a:pt x="67020" y="134041"/>
                  </a:cubicBezTo>
                  <a:cubicBezTo>
                    <a:pt x="30006" y="134041"/>
                    <a:pt x="0" y="104035"/>
                    <a:pt x="0" y="67020"/>
                  </a:cubicBezTo>
                  <a:cubicBezTo>
                    <a:pt x="0" y="30006"/>
                    <a:pt x="30006" y="0"/>
                    <a:pt x="67020" y="0"/>
                  </a:cubicBezTo>
                  <a:cubicBezTo>
                    <a:pt x="104035" y="0"/>
                    <a:pt x="134041" y="30006"/>
                    <a:pt x="134041" y="67020"/>
                  </a:cubicBezTo>
                  <a:close/>
                </a:path>
              </a:pathLst>
            </a:custGeom>
            <a:grpFill/>
            <a:ln w="83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2F9852A-5A86-4BA3-B689-AFEAEF823CB8}"/>
                </a:ext>
              </a:extLst>
            </p:cNvPr>
            <p:cNvSpPr/>
            <p:nvPr/>
          </p:nvSpPr>
          <p:spPr>
            <a:xfrm>
              <a:off x="1006153" y="3522973"/>
              <a:ext cx="368611" cy="603182"/>
            </a:xfrm>
            <a:custGeom>
              <a:avLst/>
              <a:gdLst>
                <a:gd name="connsiteX0" fmla="*/ 366936 w 368611"/>
                <a:gd name="connsiteY0" fmla="*/ 261379 h 603182"/>
                <a:gd name="connsiteX1" fmla="*/ 320022 w 368611"/>
                <a:gd name="connsiteY1" fmla="*/ 61994 h 603182"/>
                <a:gd name="connsiteX2" fmla="*/ 309969 w 368611"/>
                <a:gd name="connsiteY2" fmla="*/ 43563 h 603182"/>
                <a:gd name="connsiteX3" fmla="*/ 239597 w 368611"/>
                <a:gd name="connsiteY3" fmla="*/ 6702 h 603182"/>
                <a:gd name="connsiteX4" fmla="*/ 184306 w 368611"/>
                <a:gd name="connsiteY4" fmla="*/ 0 h 603182"/>
                <a:gd name="connsiteX5" fmla="*/ 129014 w 368611"/>
                <a:gd name="connsiteY5" fmla="*/ 8378 h 603182"/>
                <a:gd name="connsiteX6" fmla="*/ 58643 w 368611"/>
                <a:gd name="connsiteY6" fmla="*/ 45239 h 603182"/>
                <a:gd name="connsiteX7" fmla="*/ 48590 w 368611"/>
                <a:gd name="connsiteY7" fmla="*/ 63669 h 603182"/>
                <a:gd name="connsiteX8" fmla="*/ 1676 w 368611"/>
                <a:gd name="connsiteY8" fmla="*/ 263055 h 603182"/>
                <a:gd name="connsiteX9" fmla="*/ 0 w 368611"/>
                <a:gd name="connsiteY9" fmla="*/ 271432 h 603182"/>
                <a:gd name="connsiteX10" fmla="*/ 33510 w 368611"/>
                <a:gd name="connsiteY10" fmla="*/ 304942 h 603182"/>
                <a:gd name="connsiteX11" fmla="*/ 65345 w 368611"/>
                <a:gd name="connsiteY11" fmla="*/ 279810 h 603182"/>
                <a:gd name="connsiteX12" fmla="*/ 100530 w 368611"/>
                <a:gd name="connsiteY12" fmla="*/ 134041 h 603182"/>
                <a:gd name="connsiteX13" fmla="*/ 100530 w 368611"/>
                <a:gd name="connsiteY13" fmla="*/ 603182 h 603182"/>
                <a:gd name="connsiteX14" fmla="*/ 167551 w 368611"/>
                <a:gd name="connsiteY14" fmla="*/ 603182 h 603182"/>
                <a:gd name="connsiteX15" fmla="*/ 167551 w 368611"/>
                <a:gd name="connsiteY15" fmla="*/ 301591 h 603182"/>
                <a:gd name="connsiteX16" fmla="*/ 201061 w 368611"/>
                <a:gd name="connsiteY16" fmla="*/ 301591 h 603182"/>
                <a:gd name="connsiteX17" fmla="*/ 201061 w 368611"/>
                <a:gd name="connsiteY17" fmla="*/ 603182 h 603182"/>
                <a:gd name="connsiteX18" fmla="*/ 268081 w 368611"/>
                <a:gd name="connsiteY18" fmla="*/ 603182 h 603182"/>
                <a:gd name="connsiteX19" fmla="*/ 268081 w 368611"/>
                <a:gd name="connsiteY19" fmla="*/ 132365 h 603182"/>
                <a:gd name="connsiteX20" fmla="*/ 303267 w 368611"/>
                <a:gd name="connsiteY20" fmla="*/ 278134 h 603182"/>
                <a:gd name="connsiteX21" fmla="*/ 335101 w 368611"/>
                <a:gd name="connsiteY21" fmla="*/ 303267 h 603182"/>
                <a:gd name="connsiteX22" fmla="*/ 368611 w 368611"/>
                <a:gd name="connsiteY22" fmla="*/ 269757 h 603182"/>
                <a:gd name="connsiteX23" fmla="*/ 366936 w 368611"/>
                <a:gd name="connsiteY23" fmla="*/ 261379 h 603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8611" h="603182">
                  <a:moveTo>
                    <a:pt x="366936" y="261379"/>
                  </a:moveTo>
                  <a:lnTo>
                    <a:pt x="320022" y="61994"/>
                  </a:lnTo>
                  <a:cubicBezTo>
                    <a:pt x="318346" y="55292"/>
                    <a:pt x="314995" y="48590"/>
                    <a:pt x="309969" y="43563"/>
                  </a:cubicBezTo>
                  <a:cubicBezTo>
                    <a:pt x="289863" y="26808"/>
                    <a:pt x="266406" y="15080"/>
                    <a:pt x="239597" y="6702"/>
                  </a:cubicBezTo>
                  <a:cubicBezTo>
                    <a:pt x="221167" y="3351"/>
                    <a:pt x="202736" y="0"/>
                    <a:pt x="184306" y="0"/>
                  </a:cubicBezTo>
                  <a:cubicBezTo>
                    <a:pt x="165875" y="0"/>
                    <a:pt x="147445" y="3351"/>
                    <a:pt x="129014" y="8378"/>
                  </a:cubicBezTo>
                  <a:cubicBezTo>
                    <a:pt x="102206" y="15080"/>
                    <a:pt x="78749" y="28484"/>
                    <a:pt x="58643" y="45239"/>
                  </a:cubicBezTo>
                  <a:cubicBezTo>
                    <a:pt x="53616" y="50265"/>
                    <a:pt x="50265" y="56967"/>
                    <a:pt x="48590" y="63669"/>
                  </a:cubicBezTo>
                  <a:lnTo>
                    <a:pt x="1676" y="263055"/>
                  </a:lnTo>
                  <a:cubicBezTo>
                    <a:pt x="1676" y="264730"/>
                    <a:pt x="0" y="268081"/>
                    <a:pt x="0" y="271432"/>
                  </a:cubicBezTo>
                  <a:cubicBezTo>
                    <a:pt x="0" y="289863"/>
                    <a:pt x="15080" y="304942"/>
                    <a:pt x="33510" y="304942"/>
                  </a:cubicBezTo>
                  <a:cubicBezTo>
                    <a:pt x="48590" y="304942"/>
                    <a:pt x="61994" y="293214"/>
                    <a:pt x="65345" y="279810"/>
                  </a:cubicBezTo>
                  <a:lnTo>
                    <a:pt x="100530" y="134041"/>
                  </a:lnTo>
                  <a:lnTo>
                    <a:pt x="100530" y="603182"/>
                  </a:lnTo>
                  <a:lnTo>
                    <a:pt x="167551" y="603182"/>
                  </a:lnTo>
                  <a:lnTo>
                    <a:pt x="167551" y="301591"/>
                  </a:lnTo>
                  <a:lnTo>
                    <a:pt x="201061" y="301591"/>
                  </a:lnTo>
                  <a:lnTo>
                    <a:pt x="201061" y="603182"/>
                  </a:lnTo>
                  <a:lnTo>
                    <a:pt x="268081" y="603182"/>
                  </a:lnTo>
                  <a:lnTo>
                    <a:pt x="268081" y="132365"/>
                  </a:lnTo>
                  <a:lnTo>
                    <a:pt x="303267" y="278134"/>
                  </a:lnTo>
                  <a:cubicBezTo>
                    <a:pt x="306618" y="291538"/>
                    <a:pt x="320022" y="303267"/>
                    <a:pt x="335101" y="303267"/>
                  </a:cubicBezTo>
                  <a:cubicBezTo>
                    <a:pt x="353532" y="303267"/>
                    <a:pt x="368611" y="288187"/>
                    <a:pt x="368611" y="269757"/>
                  </a:cubicBezTo>
                  <a:cubicBezTo>
                    <a:pt x="368611" y="266406"/>
                    <a:pt x="366936" y="263055"/>
                    <a:pt x="366936" y="261379"/>
                  </a:cubicBezTo>
                  <a:close/>
                </a:path>
              </a:pathLst>
            </a:custGeom>
            <a:grpFill/>
            <a:ln w="83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grpSp>
        <p:nvGrpSpPr>
          <p:cNvPr id="15" name="Graphic 4" descr="Woman">
            <a:extLst>
              <a:ext uri="{FF2B5EF4-FFF2-40B4-BE49-F238E27FC236}">
                <a16:creationId xmlns:a16="http://schemas.microsoft.com/office/drawing/2014/main" id="{0DF94F11-8D85-496A-9C08-F44FE7CA964B}"/>
              </a:ext>
            </a:extLst>
          </p:cNvPr>
          <p:cNvGrpSpPr/>
          <p:nvPr/>
        </p:nvGrpSpPr>
        <p:grpSpPr>
          <a:xfrm>
            <a:off x="771249" y="3886971"/>
            <a:ext cx="329586" cy="674154"/>
            <a:chOff x="1005701" y="4959092"/>
            <a:chExt cx="368611" cy="753978"/>
          </a:xfrm>
          <a:solidFill>
            <a:srgbClr val="9824E9"/>
          </a:solidFill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5D50D9D-F975-4A48-B7C3-F0CDF54B7886}"/>
                </a:ext>
              </a:extLst>
            </p:cNvPr>
            <p:cNvSpPr/>
            <p:nvPr/>
          </p:nvSpPr>
          <p:spPr>
            <a:xfrm>
              <a:off x="1124276" y="4959092"/>
              <a:ext cx="134041" cy="134041"/>
            </a:xfrm>
            <a:custGeom>
              <a:avLst/>
              <a:gdLst>
                <a:gd name="connsiteX0" fmla="*/ 134040 w 134040"/>
                <a:gd name="connsiteY0" fmla="*/ 67020 h 134040"/>
                <a:gd name="connsiteX1" fmla="*/ 67020 w 134040"/>
                <a:gd name="connsiteY1" fmla="*/ 134041 h 134040"/>
                <a:gd name="connsiteX2" fmla="*/ 0 w 134040"/>
                <a:gd name="connsiteY2" fmla="*/ 67020 h 134040"/>
                <a:gd name="connsiteX3" fmla="*/ 67020 w 134040"/>
                <a:gd name="connsiteY3" fmla="*/ 0 h 134040"/>
                <a:gd name="connsiteX4" fmla="*/ 134040 w 134040"/>
                <a:gd name="connsiteY4" fmla="*/ 67020 h 134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040" h="134040">
                  <a:moveTo>
                    <a:pt x="134040" y="67020"/>
                  </a:moveTo>
                  <a:cubicBezTo>
                    <a:pt x="134040" y="104035"/>
                    <a:pt x="104035" y="134041"/>
                    <a:pt x="67020" y="134041"/>
                  </a:cubicBezTo>
                  <a:cubicBezTo>
                    <a:pt x="30006" y="134041"/>
                    <a:pt x="0" y="104035"/>
                    <a:pt x="0" y="67020"/>
                  </a:cubicBezTo>
                  <a:cubicBezTo>
                    <a:pt x="0" y="30006"/>
                    <a:pt x="30006" y="0"/>
                    <a:pt x="67020" y="0"/>
                  </a:cubicBezTo>
                  <a:cubicBezTo>
                    <a:pt x="104035" y="0"/>
                    <a:pt x="134040" y="30006"/>
                    <a:pt x="134040" y="67020"/>
                  </a:cubicBezTo>
                  <a:close/>
                </a:path>
              </a:pathLst>
            </a:custGeom>
            <a:grpFill/>
            <a:ln w="83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BF75CC8-B32D-483A-8C71-7A55A7259E40}"/>
                </a:ext>
              </a:extLst>
            </p:cNvPr>
            <p:cNvSpPr/>
            <p:nvPr/>
          </p:nvSpPr>
          <p:spPr>
            <a:xfrm>
              <a:off x="1005701" y="5109887"/>
              <a:ext cx="368611" cy="603182"/>
            </a:xfrm>
            <a:custGeom>
              <a:avLst/>
              <a:gdLst>
                <a:gd name="connsiteX0" fmla="*/ 368225 w 368611"/>
                <a:gd name="connsiteY0" fmla="*/ 258028 h 603182"/>
                <a:gd name="connsiteX1" fmla="*/ 307907 w 368611"/>
                <a:gd name="connsiteY1" fmla="*/ 50265 h 603182"/>
                <a:gd name="connsiteX2" fmla="*/ 294503 w 368611"/>
                <a:gd name="connsiteY2" fmla="*/ 31835 h 603182"/>
                <a:gd name="connsiteX3" fmla="*/ 224132 w 368611"/>
                <a:gd name="connsiteY3" fmla="*/ 3351 h 603182"/>
                <a:gd name="connsiteX4" fmla="*/ 185595 w 368611"/>
                <a:gd name="connsiteY4" fmla="*/ 0 h 603182"/>
                <a:gd name="connsiteX5" fmla="*/ 147059 w 368611"/>
                <a:gd name="connsiteY5" fmla="*/ 3351 h 603182"/>
                <a:gd name="connsiteX6" fmla="*/ 76687 w 368611"/>
                <a:gd name="connsiteY6" fmla="*/ 31835 h 603182"/>
                <a:gd name="connsiteX7" fmla="*/ 63283 w 368611"/>
                <a:gd name="connsiteY7" fmla="*/ 50265 h 603182"/>
                <a:gd name="connsiteX8" fmla="*/ 1290 w 368611"/>
                <a:gd name="connsiteY8" fmla="*/ 258028 h 603182"/>
                <a:gd name="connsiteX9" fmla="*/ 24747 w 368611"/>
                <a:gd name="connsiteY9" fmla="*/ 299916 h 603182"/>
                <a:gd name="connsiteX10" fmla="*/ 34800 w 368611"/>
                <a:gd name="connsiteY10" fmla="*/ 301591 h 603182"/>
                <a:gd name="connsiteX11" fmla="*/ 66634 w 368611"/>
                <a:gd name="connsiteY11" fmla="*/ 278134 h 603182"/>
                <a:gd name="connsiteX12" fmla="*/ 118575 w 368611"/>
                <a:gd name="connsiteY12" fmla="*/ 102206 h 603182"/>
                <a:gd name="connsiteX13" fmla="*/ 118575 w 368611"/>
                <a:gd name="connsiteY13" fmla="*/ 160849 h 603182"/>
                <a:gd name="connsiteX14" fmla="*/ 56581 w 368611"/>
                <a:gd name="connsiteY14" fmla="*/ 368611 h 603182"/>
                <a:gd name="connsiteX15" fmla="*/ 101820 w 368611"/>
                <a:gd name="connsiteY15" fmla="*/ 368611 h 603182"/>
                <a:gd name="connsiteX16" fmla="*/ 101820 w 368611"/>
                <a:gd name="connsiteY16" fmla="*/ 603182 h 603182"/>
                <a:gd name="connsiteX17" fmla="*/ 168840 w 368611"/>
                <a:gd name="connsiteY17" fmla="*/ 603182 h 603182"/>
                <a:gd name="connsiteX18" fmla="*/ 168840 w 368611"/>
                <a:gd name="connsiteY18" fmla="*/ 368611 h 603182"/>
                <a:gd name="connsiteX19" fmla="*/ 202350 w 368611"/>
                <a:gd name="connsiteY19" fmla="*/ 368611 h 603182"/>
                <a:gd name="connsiteX20" fmla="*/ 202350 w 368611"/>
                <a:gd name="connsiteY20" fmla="*/ 603182 h 603182"/>
                <a:gd name="connsiteX21" fmla="*/ 269371 w 368611"/>
                <a:gd name="connsiteY21" fmla="*/ 603182 h 603182"/>
                <a:gd name="connsiteX22" fmla="*/ 269371 w 368611"/>
                <a:gd name="connsiteY22" fmla="*/ 368611 h 603182"/>
                <a:gd name="connsiteX23" fmla="*/ 314609 w 368611"/>
                <a:gd name="connsiteY23" fmla="*/ 368611 h 603182"/>
                <a:gd name="connsiteX24" fmla="*/ 252615 w 368611"/>
                <a:gd name="connsiteY24" fmla="*/ 160849 h 603182"/>
                <a:gd name="connsiteX25" fmla="*/ 252615 w 368611"/>
                <a:gd name="connsiteY25" fmla="*/ 102206 h 603182"/>
                <a:gd name="connsiteX26" fmla="*/ 304556 w 368611"/>
                <a:gd name="connsiteY26" fmla="*/ 278134 h 603182"/>
                <a:gd name="connsiteX27" fmla="*/ 336391 w 368611"/>
                <a:gd name="connsiteY27" fmla="*/ 301591 h 603182"/>
                <a:gd name="connsiteX28" fmla="*/ 346444 w 368611"/>
                <a:gd name="connsiteY28" fmla="*/ 299916 h 603182"/>
                <a:gd name="connsiteX29" fmla="*/ 368225 w 368611"/>
                <a:gd name="connsiteY29" fmla="*/ 258028 h 603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68611" h="603182">
                  <a:moveTo>
                    <a:pt x="368225" y="258028"/>
                  </a:moveTo>
                  <a:lnTo>
                    <a:pt x="307907" y="50265"/>
                  </a:lnTo>
                  <a:cubicBezTo>
                    <a:pt x="306232" y="41888"/>
                    <a:pt x="301205" y="35186"/>
                    <a:pt x="294503" y="31835"/>
                  </a:cubicBezTo>
                  <a:cubicBezTo>
                    <a:pt x="274397" y="18431"/>
                    <a:pt x="250940" y="10053"/>
                    <a:pt x="224132" y="3351"/>
                  </a:cubicBezTo>
                  <a:cubicBezTo>
                    <a:pt x="210728" y="1676"/>
                    <a:pt x="198999" y="0"/>
                    <a:pt x="185595" y="0"/>
                  </a:cubicBezTo>
                  <a:cubicBezTo>
                    <a:pt x="172191" y="0"/>
                    <a:pt x="160463" y="1676"/>
                    <a:pt x="147059" y="3351"/>
                  </a:cubicBezTo>
                  <a:cubicBezTo>
                    <a:pt x="120250" y="8378"/>
                    <a:pt x="96793" y="18431"/>
                    <a:pt x="76687" y="31835"/>
                  </a:cubicBezTo>
                  <a:cubicBezTo>
                    <a:pt x="69985" y="36861"/>
                    <a:pt x="64959" y="41888"/>
                    <a:pt x="63283" y="50265"/>
                  </a:cubicBezTo>
                  <a:lnTo>
                    <a:pt x="1290" y="258028"/>
                  </a:lnTo>
                  <a:cubicBezTo>
                    <a:pt x="-3737" y="276459"/>
                    <a:pt x="6316" y="294889"/>
                    <a:pt x="24747" y="299916"/>
                  </a:cubicBezTo>
                  <a:cubicBezTo>
                    <a:pt x="28098" y="301591"/>
                    <a:pt x="31449" y="301591"/>
                    <a:pt x="34800" y="301591"/>
                  </a:cubicBezTo>
                  <a:cubicBezTo>
                    <a:pt x="49879" y="301591"/>
                    <a:pt x="63283" y="291538"/>
                    <a:pt x="66634" y="278134"/>
                  </a:cubicBezTo>
                  <a:lnTo>
                    <a:pt x="118575" y="102206"/>
                  </a:lnTo>
                  <a:lnTo>
                    <a:pt x="118575" y="160849"/>
                  </a:lnTo>
                  <a:lnTo>
                    <a:pt x="56581" y="368611"/>
                  </a:lnTo>
                  <a:lnTo>
                    <a:pt x="101820" y="368611"/>
                  </a:lnTo>
                  <a:lnTo>
                    <a:pt x="101820" y="603182"/>
                  </a:lnTo>
                  <a:lnTo>
                    <a:pt x="168840" y="603182"/>
                  </a:lnTo>
                  <a:lnTo>
                    <a:pt x="168840" y="368611"/>
                  </a:lnTo>
                  <a:lnTo>
                    <a:pt x="202350" y="368611"/>
                  </a:lnTo>
                  <a:lnTo>
                    <a:pt x="202350" y="603182"/>
                  </a:lnTo>
                  <a:lnTo>
                    <a:pt x="269371" y="603182"/>
                  </a:lnTo>
                  <a:lnTo>
                    <a:pt x="269371" y="368611"/>
                  </a:lnTo>
                  <a:lnTo>
                    <a:pt x="314609" y="368611"/>
                  </a:lnTo>
                  <a:lnTo>
                    <a:pt x="252615" y="160849"/>
                  </a:lnTo>
                  <a:lnTo>
                    <a:pt x="252615" y="102206"/>
                  </a:lnTo>
                  <a:lnTo>
                    <a:pt x="304556" y="278134"/>
                  </a:lnTo>
                  <a:cubicBezTo>
                    <a:pt x="309583" y="293214"/>
                    <a:pt x="322987" y="301591"/>
                    <a:pt x="336391" y="301591"/>
                  </a:cubicBezTo>
                  <a:cubicBezTo>
                    <a:pt x="339742" y="301591"/>
                    <a:pt x="343093" y="301591"/>
                    <a:pt x="346444" y="299916"/>
                  </a:cubicBezTo>
                  <a:cubicBezTo>
                    <a:pt x="363199" y="294889"/>
                    <a:pt x="373252" y="276459"/>
                    <a:pt x="368225" y="258028"/>
                  </a:cubicBezTo>
                  <a:close/>
                </a:path>
              </a:pathLst>
            </a:custGeom>
            <a:grpFill/>
            <a:ln w="83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grpSp>
        <p:nvGrpSpPr>
          <p:cNvPr id="18" name="Graphic 2" descr="Man">
            <a:extLst>
              <a:ext uri="{FF2B5EF4-FFF2-40B4-BE49-F238E27FC236}">
                <a16:creationId xmlns:a16="http://schemas.microsoft.com/office/drawing/2014/main" id="{F0B4BE3C-DE75-49BD-9B94-58BAA70D1214}"/>
              </a:ext>
            </a:extLst>
          </p:cNvPr>
          <p:cNvGrpSpPr/>
          <p:nvPr/>
        </p:nvGrpSpPr>
        <p:grpSpPr>
          <a:xfrm>
            <a:off x="1313945" y="2905041"/>
            <a:ext cx="329586" cy="674154"/>
            <a:chOff x="1006153" y="3372178"/>
            <a:chExt cx="368611" cy="753978"/>
          </a:xfrm>
          <a:solidFill>
            <a:srgbClr val="7A25FE"/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AFBE0E1-9F28-4C54-A44F-EEC430E6EF97}"/>
                </a:ext>
              </a:extLst>
            </p:cNvPr>
            <p:cNvSpPr/>
            <p:nvPr/>
          </p:nvSpPr>
          <p:spPr>
            <a:xfrm>
              <a:off x="1123438" y="3372178"/>
              <a:ext cx="134041" cy="134041"/>
            </a:xfrm>
            <a:custGeom>
              <a:avLst/>
              <a:gdLst>
                <a:gd name="connsiteX0" fmla="*/ 134041 w 134040"/>
                <a:gd name="connsiteY0" fmla="*/ 67020 h 134040"/>
                <a:gd name="connsiteX1" fmla="*/ 67020 w 134040"/>
                <a:gd name="connsiteY1" fmla="*/ 134041 h 134040"/>
                <a:gd name="connsiteX2" fmla="*/ 0 w 134040"/>
                <a:gd name="connsiteY2" fmla="*/ 67020 h 134040"/>
                <a:gd name="connsiteX3" fmla="*/ 67020 w 134040"/>
                <a:gd name="connsiteY3" fmla="*/ 0 h 134040"/>
                <a:gd name="connsiteX4" fmla="*/ 134041 w 134040"/>
                <a:gd name="connsiteY4" fmla="*/ 67020 h 134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040" h="134040">
                  <a:moveTo>
                    <a:pt x="134041" y="67020"/>
                  </a:moveTo>
                  <a:cubicBezTo>
                    <a:pt x="134041" y="104035"/>
                    <a:pt x="104035" y="134041"/>
                    <a:pt x="67020" y="134041"/>
                  </a:cubicBezTo>
                  <a:cubicBezTo>
                    <a:pt x="30006" y="134041"/>
                    <a:pt x="0" y="104035"/>
                    <a:pt x="0" y="67020"/>
                  </a:cubicBezTo>
                  <a:cubicBezTo>
                    <a:pt x="0" y="30006"/>
                    <a:pt x="30006" y="0"/>
                    <a:pt x="67020" y="0"/>
                  </a:cubicBezTo>
                  <a:cubicBezTo>
                    <a:pt x="104035" y="0"/>
                    <a:pt x="134041" y="30006"/>
                    <a:pt x="134041" y="67020"/>
                  </a:cubicBezTo>
                  <a:close/>
                </a:path>
              </a:pathLst>
            </a:custGeom>
            <a:grpFill/>
            <a:ln w="83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42B01C4-8738-4972-B7C5-89C4FDC91A83}"/>
                </a:ext>
              </a:extLst>
            </p:cNvPr>
            <p:cNvSpPr/>
            <p:nvPr/>
          </p:nvSpPr>
          <p:spPr>
            <a:xfrm>
              <a:off x="1006153" y="3522973"/>
              <a:ext cx="368611" cy="603182"/>
            </a:xfrm>
            <a:custGeom>
              <a:avLst/>
              <a:gdLst>
                <a:gd name="connsiteX0" fmla="*/ 366936 w 368611"/>
                <a:gd name="connsiteY0" fmla="*/ 261379 h 603182"/>
                <a:gd name="connsiteX1" fmla="*/ 320022 w 368611"/>
                <a:gd name="connsiteY1" fmla="*/ 61994 h 603182"/>
                <a:gd name="connsiteX2" fmla="*/ 309969 w 368611"/>
                <a:gd name="connsiteY2" fmla="*/ 43563 h 603182"/>
                <a:gd name="connsiteX3" fmla="*/ 239597 w 368611"/>
                <a:gd name="connsiteY3" fmla="*/ 6702 h 603182"/>
                <a:gd name="connsiteX4" fmla="*/ 184306 w 368611"/>
                <a:gd name="connsiteY4" fmla="*/ 0 h 603182"/>
                <a:gd name="connsiteX5" fmla="*/ 129014 w 368611"/>
                <a:gd name="connsiteY5" fmla="*/ 8378 h 603182"/>
                <a:gd name="connsiteX6" fmla="*/ 58643 w 368611"/>
                <a:gd name="connsiteY6" fmla="*/ 45239 h 603182"/>
                <a:gd name="connsiteX7" fmla="*/ 48590 w 368611"/>
                <a:gd name="connsiteY7" fmla="*/ 63669 h 603182"/>
                <a:gd name="connsiteX8" fmla="*/ 1676 w 368611"/>
                <a:gd name="connsiteY8" fmla="*/ 263055 h 603182"/>
                <a:gd name="connsiteX9" fmla="*/ 0 w 368611"/>
                <a:gd name="connsiteY9" fmla="*/ 271432 h 603182"/>
                <a:gd name="connsiteX10" fmla="*/ 33510 w 368611"/>
                <a:gd name="connsiteY10" fmla="*/ 304942 h 603182"/>
                <a:gd name="connsiteX11" fmla="*/ 65345 w 368611"/>
                <a:gd name="connsiteY11" fmla="*/ 279810 h 603182"/>
                <a:gd name="connsiteX12" fmla="*/ 100530 w 368611"/>
                <a:gd name="connsiteY12" fmla="*/ 134041 h 603182"/>
                <a:gd name="connsiteX13" fmla="*/ 100530 w 368611"/>
                <a:gd name="connsiteY13" fmla="*/ 603182 h 603182"/>
                <a:gd name="connsiteX14" fmla="*/ 167551 w 368611"/>
                <a:gd name="connsiteY14" fmla="*/ 603182 h 603182"/>
                <a:gd name="connsiteX15" fmla="*/ 167551 w 368611"/>
                <a:gd name="connsiteY15" fmla="*/ 301591 h 603182"/>
                <a:gd name="connsiteX16" fmla="*/ 201061 w 368611"/>
                <a:gd name="connsiteY16" fmla="*/ 301591 h 603182"/>
                <a:gd name="connsiteX17" fmla="*/ 201061 w 368611"/>
                <a:gd name="connsiteY17" fmla="*/ 603182 h 603182"/>
                <a:gd name="connsiteX18" fmla="*/ 268081 w 368611"/>
                <a:gd name="connsiteY18" fmla="*/ 603182 h 603182"/>
                <a:gd name="connsiteX19" fmla="*/ 268081 w 368611"/>
                <a:gd name="connsiteY19" fmla="*/ 132365 h 603182"/>
                <a:gd name="connsiteX20" fmla="*/ 303267 w 368611"/>
                <a:gd name="connsiteY20" fmla="*/ 278134 h 603182"/>
                <a:gd name="connsiteX21" fmla="*/ 335101 w 368611"/>
                <a:gd name="connsiteY21" fmla="*/ 303267 h 603182"/>
                <a:gd name="connsiteX22" fmla="*/ 368611 w 368611"/>
                <a:gd name="connsiteY22" fmla="*/ 269757 h 603182"/>
                <a:gd name="connsiteX23" fmla="*/ 366936 w 368611"/>
                <a:gd name="connsiteY23" fmla="*/ 261379 h 603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8611" h="603182">
                  <a:moveTo>
                    <a:pt x="366936" y="261379"/>
                  </a:moveTo>
                  <a:lnTo>
                    <a:pt x="320022" y="61994"/>
                  </a:lnTo>
                  <a:cubicBezTo>
                    <a:pt x="318346" y="55292"/>
                    <a:pt x="314995" y="48590"/>
                    <a:pt x="309969" y="43563"/>
                  </a:cubicBezTo>
                  <a:cubicBezTo>
                    <a:pt x="289863" y="26808"/>
                    <a:pt x="266406" y="15080"/>
                    <a:pt x="239597" y="6702"/>
                  </a:cubicBezTo>
                  <a:cubicBezTo>
                    <a:pt x="221167" y="3351"/>
                    <a:pt x="202736" y="0"/>
                    <a:pt x="184306" y="0"/>
                  </a:cubicBezTo>
                  <a:cubicBezTo>
                    <a:pt x="165875" y="0"/>
                    <a:pt x="147445" y="3351"/>
                    <a:pt x="129014" y="8378"/>
                  </a:cubicBezTo>
                  <a:cubicBezTo>
                    <a:pt x="102206" y="15080"/>
                    <a:pt x="78749" y="28484"/>
                    <a:pt x="58643" y="45239"/>
                  </a:cubicBezTo>
                  <a:cubicBezTo>
                    <a:pt x="53616" y="50265"/>
                    <a:pt x="50265" y="56967"/>
                    <a:pt x="48590" y="63669"/>
                  </a:cubicBezTo>
                  <a:lnTo>
                    <a:pt x="1676" y="263055"/>
                  </a:lnTo>
                  <a:cubicBezTo>
                    <a:pt x="1676" y="264730"/>
                    <a:pt x="0" y="268081"/>
                    <a:pt x="0" y="271432"/>
                  </a:cubicBezTo>
                  <a:cubicBezTo>
                    <a:pt x="0" y="289863"/>
                    <a:pt x="15080" y="304942"/>
                    <a:pt x="33510" y="304942"/>
                  </a:cubicBezTo>
                  <a:cubicBezTo>
                    <a:pt x="48590" y="304942"/>
                    <a:pt x="61994" y="293214"/>
                    <a:pt x="65345" y="279810"/>
                  </a:cubicBezTo>
                  <a:lnTo>
                    <a:pt x="100530" y="134041"/>
                  </a:lnTo>
                  <a:lnTo>
                    <a:pt x="100530" y="603182"/>
                  </a:lnTo>
                  <a:lnTo>
                    <a:pt x="167551" y="603182"/>
                  </a:lnTo>
                  <a:lnTo>
                    <a:pt x="167551" y="301591"/>
                  </a:lnTo>
                  <a:lnTo>
                    <a:pt x="201061" y="301591"/>
                  </a:lnTo>
                  <a:lnTo>
                    <a:pt x="201061" y="603182"/>
                  </a:lnTo>
                  <a:lnTo>
                    <a:pt x="268081" y="603182"/>
                  </a:lnTo>
                  <a:lnTo>
                    <a:pt x="268081" y="132365"/>
                  </a:lnTo>
                  <a:lnTo>
                    <a:pt x="303267" y="278134"/>
                  </a:lnTo>
                  <a:cubicBezTo>
                    <a:pt x="306618" y="291538"/>
                    <a:pt x="320022" y="303267"/>
                    <a:pt x="335101" y="303267"/>
                  </a:cubicBezTo>
                  <a:cubicBezTo>
                    <a:pt x="353532" y="303267"/>
                    <a:pt x="368611" y="288187"/>
                    <a:pt x="368611" y="269757"/>
                  </a:cubicBezTo>
                  <a:cubicBezTo>
                    <a:pt x="368611" y="266406"/>
                    <a:pt x="366936" y="263055"/>
                    <a:pt x="366936" y="261379"/>
                  </a:cubicBezTo>
                  <a:close/>
                </a:path>
              </a:pathLst>
            </a:custGeom>
            <a:grpFill/>
            <a:ln w="83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grpSp>
        <p:nvGrpSpPr>
          <p:cNvPr id="21" name="Graphic 4" descr="Woman">
            <a:extLst>
              <a:ext uri="{FF2B5EF4-FFF2-40B4-BE49-F238E27FC236}">
                <a16:creationId xmlns:a16="http://schemas.microsoft.com/office/drawing/2014/main" id="{48674400-6464-4633-884E-3E7A1DD4C2C0}"/>
              </a:ext>
            </a:extLst>
          </p:cNvPr>
          <p:cNvGrpSpPr/>
          <p:nvPr/>
        </p:nvGrpSpPr>
        <p:grpSpPr>
          <a:xfrm>
            <a:off x="1313520" y="3886971"/>
            <a:ext cx="329586" cy="674154"/>
            <a:chOff x="1005701" y="4959092"/>
            <a:chExt cx="368611" cy="753978"/>
          </a:xfrm>
          <a:solidFill>
            <a:srgbClr val="9824E9"/>
          </a:solidFill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B7F7916-FB60-4AE8-A9BA-E62FD586D76F}"/>
                </a:ext>
              </a:extLst>
            </p:cNvPr>
            <p:cNvSpPr/>
            <p:nvPr/>
          </p:nvSpPr>
          <p:spPr>
            <a:xfrm>
              <a:off x="1124276" y="4959092"/>
              <a:ext cx="134041" cy="134041"/>
            </a:xfrm>
            <a:custGeom>
              <a:avLst/>
              <a:gdLst>
                <a:gd name="connsiteX0" fmla="*/ 134040 w 134040"/>
                <a:gd name="connsiteY0" fmla="*/ 67020 h 134040"/>
                <a:gd name="connsiteX1" fmla="*/ 67020 w 134040"/>
                <a:gd name="connsiteY1" fmla="*/ 134041 h 134040"/>
                <a:gd name="connsiteX2" fmla="*/ 0 w 134040"/>
                <a:gd name="connsiteY2" fmla="*/ 67020 h 134040"/>
                <a:gd name="connsiteX3" fmla="*/ 67020 w 134040"/>
                <a:gd name="connsiteY3" fmla="*/ 0 h 134040"/>
                <a:gd name="connsiteX4" fmla="*/ 134040 w 134040"/>
                <a:gd name="connsiteY4" fmla="*/ 67020 h 134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040" h="134040">
                  <a:moveTo>
                    <a:pt x="134040" y="67020"/>
                  </a:moveTo>
                  <a:cubicBezTo>
                    <a:pt x="134040" y="104035"/>
                    <a:pt x="104035" y="134041"/>
                    <a:pt x="67020" y="134041"/>
                  </a:cubicBezTo>
                  <a:cubicBezTo>
                    <a:pt x="30006" y="134041"/>
                    <a:pt x="0" y="104035"/>
                    <a:pt x="0" y="67020"/>
                  </a:cubicBezTo>
                  <a:cubicBezTo>
                    <a:pt x="0" y="30006"/>
                    <a:pt x="30006" y="0"/>
                    <a:pt x="67020" y="0"/>
                  </a:cubicBezTo>
                  <a:cubicBezTo>
                    <a:pt x="104035" y="0"/>
                    <a:pt x="134040" y="30006"/>
                    <a:pt x="134040" y="67020"/>
                  </a:cubicBezTo>
                  <a:close/>
                </a:path>
              </a:pathLst>
            </a:custGeom>
            <a:grpFill/>
            <a:ln w="83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A235854-F45B-4CEF-8574-0FD654ADA7D3}"/>
                </a:ext>
              </a:extLst>
            </p:cNvPr>
            <p:cNvSpPr/>
            <p:nvPr/>
          </p:nvSpPr>
          <p:spPr>
            <a:xfrm>
              <a:off x="1005701" y="5109887"/>
              <a:ext cx="368611" cy="603182"/>
            </a:xfrm>
            <a:custGeom>
              <a:avLst/>
              <a:gdLst>
                <a:gd name="connsiteX0" fmla="*/ 368225 w 368611"/>
                <a:gd name="connsiteY0" fmla="*/ 258028 h 603182"/>
                <a:gd name="connsiteX1" fmla="*/ 307907 w 368611"/>
                <a:gd name="connsiteY1" fmla="*/ 50265 h 603182"/>
                <a:gd name="connsiteX2" fmla="*/ 294503 w 368611"/>
                <a:gd name="connsiteY2" fmla="*/ 31835 h 603182"/>
                <a:gd name="connsiteX3" fmla="*/ 224132 w 368611"/>
                <a:gd name="connsiteY3" fmla="*/ 3351 h 603182"/>
                <a:gd name="connsiteX4" fmla="*/ 185595 w 368611"/>
                <a:gd name="connsiteY4" fmla="*/ 0 h 603182"/>
                <a:gd name="connsiteX5" fmla="*/ 147059 w 368611"/>
                <a:gd name="connsiteY5" fmla="*/ 3351 h 603182"/>
                <a:gd name="connsiteX6" fmla="*/ 76687 w 368611"/>
                <a:gd name="connsiteY6" fmla="*/ 31835 h 603182"/>
                <a:gd name="connsiteX7" fmla="*/ 63283 w 368611"/>
                <a:gd name="connsiteY7" fmla="*/ 50265 h 603182"/>
                <a:gd name="connsiteX8" fmla="*/ 1290 w 368611"/>
                <a:gd name="connsiteY8" fmla="*/ 258028 h 603182"/>
                <a:gd name="connsiteX9" fmla="*/ 24747 w 368611"/>
                <a:gd name="connsiteY9" fmla="*/ 299916 h 603182"/>
                <a:gd name="connsiteX10" fmla="*/ 34800 w 368611"/>
                <a:gd name="connsiteY10" fmla="*/ 301591 h 603182"/>
                <a:gd name="connsiteX11" fmla="*/ 66634 w 368611"/>
                <a:gd name="connsiteY11" fmla="*/ 278134 h 603182"/>
                <a:gd name="connsiteX12" fmla="*/ 118575 w 368611"/>
                <a:gd name="connsiteY12" fmla="*/ 102206 h 603182"/>
                <a:gd name="connsiteX13" fmla="*/ 118575 w 368611"/>
                <a:gd name="connsiteY13" fmla="*/ 160849 h 603182"/>
                <a:gd name="connsiteX14" fmla="*/ 56581 w 368611"/>
                <a:gd name="connsiteY14" fmla="*/ 368611 h 603182"/>
                <a:gd name="connsiteX15" fmla="*/ 101820 w 368611"/>
                <a:gd name="connsiteY15" fmla="*/ 368611 h 603182"/>
                <a:gd name="connsiteX16" fmla="*/ 101820 w 368611"/>
                <a:gd name="connsiteY16" fmla="*/ 603182 h 603182"/>
                <a:gd name="connsiteX17" fmla="*/ 168840 w 368611"/>
                <a:gd name="connsiteY17" fmla="*/ 603182 h 603182"/>
                <a:gd name="connsiteX18" fmla="*/ 168840 w 368611"/>
                <a:gd name="connsiteY18" fmla="*/ 368611 h 603182"/>
                <a:gd name="connsiteX19" fmla="*/ 202350 w 368611"/>
                <a:gd name="connsiteY19" fmla="*/ 368611 h 603182"/>
                <a:gd name="connsiteX20" fmla="*/ 202350 w 368611"/>
                <a:gd name="connsiteY20" fmla="*/ 603182 h 603182"/>
                <a:gd name="connsiteX21" fmla="*/ 269371 w 368611"/>
                <a:gd name="connsiteY21" fmla="*/ 603182 h 603182"/>
                <a:gd name="connsiteX22" fmla="*/ 269371 w 368611"/>
                <a:gd name="connsiteY22" fmla="*/ 368611 h 603182"/>
                <a:gd name="connsiteX23" fmla="*/ 314609 w 368611"/>
                <a:gd name="connsiteY23" fmla="*/ 368611 h 603182"/>
                <a:gd name="connsiteX24" fmla="*/ 252615 w 368611"/>
                <a:gd name="connsiteY24" fmla="*/ 160849 h 603182"/>
                <a:gd name="connsiteX25" fmla="*/ 252615 w 368611"/>
                <a:gd name="connsiteY25" fmla="*/ 102206 h 603182"/>
                <a:gd name="connsiteX26" fmla="*/ 304556 w 368611"/>
                <a:gd name="connsiteY26" fmla="*/ 278134 h 603182"/>
                <a:gd name="connsiteX27" fmla="*/ 336391 w 368611"/>
                <a:gd name="connsiteY27" fmla="*/ 301591 h 603182"/>
                <a:gd name="connsiteX28" fmla="*/ 346444 w 368611"/>
                <a:gd name="connsiteY28" fmla="*/ 299916 h 603182"/>
                <a:gd name="connsiteX29" fmla="*/ 368225 w 368611"/>
                <a:gd name="connsiteY29" fmla="*/ 258028 h 603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68611" h="603182">
                  <a:moveTo>
                    <a:pt x="368225" y="258028"/>
                  </a:moveTo>
                  <a:lnTo>
                    <a:pt x="307907" y="50265"/>
                  </a:lnTo>
                  <a:cubicBezTo>
                    <a:pt x="306232" y="41888"/>
                    <a:pt x="301205" y="35186"/>
                    <a:pt x="294503" y="31835"/>
                  </a:cubicBezTo>
                  <a:cubicBezTo>
                    <a:pt x="274397" y="18431"/>
                    <a:pt x="250940" y="10053"/>
                    <a:pt x="224132" y="3351"/>
                  </a:cubicBezTo>
                  <a:cubicBezTo>
                    <a:pt x="210728" y="1676"/>
                    <a:pt x="198999" y="0"/>
                    <a:pt x="185595" y="0"/>
                  </a:cubicBezTo>
                  <a:cubicBezTo>
                    <a:pt x="172191" y="0"/>
                    <a:pt x="160463" y="1676"/>
                    <a:pt x="147059" y="3351"/>
                  </a:cubicBezTo>
                  <a:cubicBezTo>
                    <a:pt x="120250" y="8378"/>
                    <a:pt x="96793" y="18431"/>
                    <a:pt x="76687" y="31835"/>
                  </a:cubicBezTo>
                  <a:cubicBezTo>
                    <a:pt x="69985" y="36861"/>
                    <a:pt x="64959" y="41888"/>
                    <a:pt x="63283" y="50265"/>
                  </a:cubicBezTo>
                  <a:lnTo>
                    <a:pt x="1290" y="258028"/>
                  </a:lnTo>
                  <a:cubicBezTo>
                    <a:pt x="-3737" y="276459"/>
                    <a:pt x="6316" y="294889"/>
                    <a:pt x="24747" y="299916"/>
                  </a:cubicBezTo>
                  <a:cubicBezTo>
                    <a:pt x="28098" y="301591"/>
                    <a:pt x="31449" y="301591"/>
                    <a:pt x="34800" y="301591"/>
                  </a:cubicBezTo>
                  <a:cubicBezTo>
                    <a:pt x="49879" y="301591"/>
                    <a:pt x="63283" y="291538"/>
                    <a:pt x="66634" y="278134"/>
                  </a:cubicBezTo>
                  <a:lnTo>
                    <a:pt x="118575" y="102206"/>
                  </a:lnTo>
                  <a:lnTo>
                    <a:pt x="118575" y="160849"/>
                  </a:lnTo>
                  <a:lnTo>
                    <a:pt x="56581" y="368611"/>
                  </a:lnTo>
                  <a:lnTo>
                    <a:pt x="101820" y="368611"/>
                  </a:lnTo>
                  <a:lnTo>
                    <a:pt x="101820" y="603182"/>
                  </a:lnTo>
                  <a:lnTo>
                    <a:pt x="168840" y="603182"/>
                  </a:lnTo>
                  <a:lnTo>
                    <a:pt x="168840" y="368611"/>
                  </a:lnTo>
                  <a:lnTo>
                    <a:pt x="202350" y="368611"/>
                  </a:lnTo>
                  <a:lnTo>
                    <a:pt x="202350" y="603182"/>
                  </a:lnTo>
                  <a:lnTo>
                    <a:pt x="269371" y="603182"/>
                  </a:lnTo>
                  <a:lnTo>
                    <a:pt x="269371" y="368611"/>
                  </a:lnTo>
                  <a:lnTo>
                    <a:pt x="314609" y="368611"/>
                  </a:lnTo>
                  <a:lnTo>
                    <a:pt x="252615" y="160849"/>
                  </a:lnTo>
                  <a:lnTo>
                    <a:pt x="252615" y="102206"/>
                  </a:lnTo>
                  <a:lnTo>
                    <a:pt x="304556" y="278134"/>
                  </a:lnTo>
                  <a:cubicBezTo>
                    <a:pt x="309583" y="293214"/>
                    <a:pt x="322987" y="301591"/>
                    <a:pt x="336391" y="301591"/>
                  </a:cubicBezTo>
                  <a:cubicBezTo>
                    <a:pt x="339742" y="301591"/>
                    <a:pt x="343093" y="301591"/>
                    <a:pt x="346444" y="299916"/>
                  </a:cubicBezTo>
                  <a:cubicBezTo>
                    <a:pt x="363199" y="294889"/>
                    <a:pt x="373252" y="276459"/>
                    <a:pt x="368225" y="258028"/>
                  </a:cubicBezTo>
                  <a:close/>
                </a:path>
              </a:pathLst>
            </a:custGeom>
            <a:grpFill/>
            <a:ln w="83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grpSp>
        <p:nvGrpSpPr>
          <p:cNvPr id="24" name="Graphic 2" descr="Man">
            <a:extLst>
              <a:ext uri="{FF2B5EF4-FFF2-40B4-BE49-F238E27FC236}">
                <a16:creationId xmlns:a16="http://schemas.microsoft.com/office/drawing/2014/main" id="{09C31DE2-C996-48BF-ACDF-FFD6153F07FD}"/>
              </a:ext>
            </a:extLst>
          </p:cNvPr>
          <p:cNvGrpSpPr/>
          <p:nvPr/>
        </p:nvGrpSpPr>
        <p:grpSpPr>
          <a:xfrm>
            <a:off x="1856216" y="2905041"/>
            <a:ext cx="329586" cy="674154"/>
            <a:chOff x="1006153" y="3372178"/>
            <a:chExt cx="368611" cy="753978"/>
          </a:xfrm>
          <a:solidFill>
            <a:srgbClr val="7A25FE"/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5C31466-9C1D-4FBF-A45B-EDF6B13C69A5}"/>
                </a:ext>
              </a:extLst>
            </p:cNvPr>
            <p:cNvSpPr/>
            <p:nvPr/>
          </p:nvSpPr>
          <p:spPr>
            <a:xfrm>
              <a:off x="1123438" y="3372178"/>
              <a:ext cx="134041" cy="134041"/>
            </a:xfrm>
            <a:custGeom>
              <a:avLst/>
              <a:gdLst>
                <a:gd name="connsiteX0" fmla="*/ 134041 w 134040"/>
                <a:gd name="connsiteY0" fmla="*/ 67020 h 134040"/>
                <a:gd name="connsiteX1" fmla="*/ 67020 w 134040"/>
                <a:gd name="connsiteY1" fmla="*/ 134041 h 134040"/>
                <a:gd name="connsiteX2" fmla="*/ 0 w 134040"/>
                <a:gd name="connsiteY2" fmla="*/ 67020 h 134040"/>
                <a:gd name="connsiteX3" fmla="*/ 67020 w 134040"/>
                <a:gd name="connsiteY3" fmla="*/ 0 h 134040"/>
                <a:gd name="connsiteX4" fmla="*/ 134041 w 134040"/>
                <a:gd name="connsiteY4" fmla="*/ 67020 h 134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040" h="134040">
                  <a:moveTo>
                    <a:pt x="134041" y="67020"/>
                  </a:moveTo>
                  <a:cubicBezTo>
                    <a:pt x="134041" y="104035"/>
                    <a:pt x="104035" y="134041"/>
                    <a:pt x="67020" y="134041"/>
                  </a:cubicBezTo>
                  <a:cubicBezTo>
                    <a:pt x="30006" y="134041"/>
                    <a:pt x="0" y="104035"/>
                    <a:pt x="0" y="67020"/>
                  </a:cubicBezTo>
                  <a:cubicBezTo>
                    <a:pt x="0" y="30006"/>
                    <a:pt x="30006" y="0"/>
                    <a:pt x="67020" y="0"/>
                  </a:cubicBezTo>
                  <a:cubicBezTo>
                    <a:pt x="104035" y="0"/>
                    <a:pt x="134041" y="30006"/>
                    <a:pt x="134041" y="67020"/>
                  </a:cubicBezTo>
                  <a:close/>
                </a:path>
              </a:pathLst>
            </a:custGeom>
            <a:grpFill/>
            <a:ln w="83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BF8668F3-D355-41AD-89BE-A2FB384CB348}"/>
                </a:ext>
              </a:extLst>
            </p:cNvPr>
            <p:cNvSpPr/>
            <p:nvPr/>
          </p:nvSpPr>
          <p:spPr>
            <a:xfrm>
              <a:off x="1006153" y="3522973"/>
              <a:ext cx="368611" cy="603182"/>
            </a:xfrm>
            <a:custGeom>
              <a:avLst/>
              <a:gdLst>
                <a:gd name="connsiteX0" fmla="*/ 366936 w 368611"/>
                <a:gd name="connsiteY0" fmla="*/ 261379 h 603182"/>
                <a:gd name="connsiteX1" fmla="*/ 320022 w 368611"/>
                <a:gd name="connsiteY1" fmla="*/ 61994 h 603182"/>
                <a:gd name="connsiteX2" fmla="*/ 309969 w 368611"/>
                <a:gd name="connsiteY2" fmla="*/ 43563 h 603182"/>
                <a:gd name="connsiteX3" fmla="*/ 239597 w 368611"/>
                <a:gd name="connsiteY3" fmla="*/ 6702 h 603182"/>
                <a:gd name="connsiteX4" fmla="*/ 184306 w 368611"/>
                <a:gd name="connsiteY4" fmla="*/ 0 h 603182"/>
                <a:gd name="connsiteX5" fmla="*/ 129014 w 368611"/>
                <a:gd name="connsiteY5" fmla="*/ 8378 h 603182"/>
                <a:gd name="connsiteX6" fmla="*/ 58643 w 368611"/>
                <a:gd name="connsiteY6" fmla="*/ 45239 h 603182"/>
                <a:gd name="connsiteX7" fmla="*/ 48590 w 368611"/>
                <a:gd name="connsiteY7" fmla="*/ 63669 h 603182"/>
                <a:gd name="connsiteX8" fmla="*/ 1676 w 368611"/>
                <a:gd name="connsiteY8" fmla="*/ 263055 h 603182"/>
                <a:gd name="connsiteX9" fmla="*/ 0 w 368611"/>
                <a:gd name="connsiteY9" fmla="*/ 271432 h 603182"/>
                <a:gd name="connsiteX10" fmla="*/ 33510 w 368611"/>
                <a:gd name="connsiteY10" fmla="*/ 304942 h 603182"/>
                <a:gd name="connsiteX11" fmla="*/ 65345 w 368611"/>
                <a:gd name="connsiteY11" fmla="*/ 279810 h 603182"/>
                <a:gd name="connsiteX12" fmla="*/ 100530 w 368611"/>
                <a:gd name="connsiteY12" fmla="*/ 134041 h 603182"/>
                <a:gd name="connsiteX13" fmla="*/ 100530 w 368611"/>
                <a:gd name="connsiteY13" fmla="*/ 603182 h 603182"/>
                <a:gd name="connsiteX14" fmla="*/ 167551 w 368611"/>
                <a:gd name="connsiteY14" fmla="*/ 603182 h 603182"/>
                <a:gd name="connsiteX15" fmla="*/ 167551 w 368611"/>
                <a:gd name="connsiteY15" fmla="*/ 301591 h 603182"/>
                <a:gd name="connsiteX16" fmla="*/ 201061 w 368611"/>
                <a:gd name="connsiteY16" fmla="*/ 301591 h 603182"/>
                <a:gd name="connsiteX17" fmla="*/ 201061 w 368611"/>
                <a:gd name="connsiteY17" fmla="*/ 603182 h 603182"/>
                <a:gd name="connsiteX18" fmla="*/ 268081 w 368611"/>
                <a:gd name="connsiteY18" fmla="*/ 603182 h 603182"/>
                <a:gd name="connsiteX19" fmla="*/ 268081 w 368611"/>
                <a:gd name="connsiteY19" fmla="*/ 132365 h 603182"/>
                <a:gd name="connsiteX20" fmla="*/ 303267 w 368611"/>
                <a:gd name="connsiteY20" fmla="*/ 278134 h 603182"/>
                <a:gd name="connsiteX21" fmla="*/ 335101 w 368611"/>
                <a:gd name="connsiteY21" fmla="*/ 303267 h 603182"/>
                <a:gd name="connsiteX22" fmla="*/ 368611 w 368611"/>
                <a:gd name="connsiteY22" fmla="*/ 269757 h 603182"/>
                <a:gd name="connsiteX23" fmla="*/ 366936 w 368611"/>
                <a:gd name="connsiteY23" fmla="*/ 261379 h 603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8611" h="603182">
                  <a:moveTo>
                    <a:pt x="366936" y="261379"/>
                  </a:moveTo>
                  <a:lnTo>
                    <a:pt x="320022" y="61994"/>
                  </a:lnTo>
                  <a:cubicBezTo>
                    <a:pt x="318346" y="55292"/>
                    <a:pt x="314995" y="48590"/>
                    <a:pt x="309969" y="43563"/>
                  </a:cubicBezTo>
                  <a:cubicBezTo>
                    <a:pt x="289863" y="26808"/>
                    <a:pt x="266406" y="15080"/>
                    <a:pt x="239597" y="6702"/>
                  </a:cubicBezTo>
                  <a:cubicBezTo>
                    <a:pt x="221167" y="3351"/>
                    <a:pt x="202736" y="0"/>
                    <a:pt x="184306" y="0"/>
                  </a:cubicBezTo>
                  <a:cubicBezTo>
                    <a:pt x="165875" y="0"/>
                    <a:pt x="147445" y="3351"/>
                    <a:pt x="129014" y="8378"/>
                  </a:cubicBezTo>
                  <a:cubicBezTo>
                    <a:pt x="102206" y="15080"/>
                    <a:pt x="78749" y="28484"/>
                    <a:pt x="58643" y="45239"/>
                  </a:cubicBezTo>
                  <a:cubicBezTo>
                    <a:pt x="53616" y="50265"/>
                    <a:pt x="50265" y="56967"/>
                    <a:pt x="48590" y="63669"/>
                  </a:cubicBezTo>
                  <a:lnTo>
                    <a:pt x="1676" y="263055"/>
                  </a:lnTo>
                  <a:cubicBezTo>
                    <a:pt x="1676" y="264730"/>
                    <a:pt x="0" y="268081"/>
                    <a:pt x="0" y="271432"/>
                  </a:cubicBezTo>
                  <a:cubicBezTo>
                    <a:pt x="0" y="289863"/>
                    <a:pt x="15080" y="304942"/>
                    <a:pt x="33510" y="304942"/>
                  </a:cubicBezTo>
                  <a:cubicBezTo>
                    <a:pt x="48590" y="304942"/>
                    <a:pt x="61994" y="293214"/>
                    <a:pt x="65345" y="279810"/>
                  </a:cubicBezTo>
                  <a:lnTo>
                    <a:pt x="100530" y="134041"/>
                  </a:lnTo>
                  <a:lnTo>
                    <a:pt x="100530" y="603182"/>
                  </a:lnTo>
                  <a:lnTo>
                    <a:pt x="167551" y="603182"/>
                  </a:lnTo>
                  <a:lnTo>
                    <a:pt x="167551" y="301591"/>
                  </a:lnTo>
                  <a:lnTo>
                    <a:pt x="201061" y="301591"/>
                  </a:lnTo>
                  <a:lnTo>
                    <a:pt x="201061" y="603182"/>
                  </a:lnTo>
                  <a:lnTo>
                    <a:pt x="268081" y="603182"/>
                  </a:lnTo>
                  <a:lnTo>
                    <a:pt x="268081" y="132365"/>
                  </a:lnTo>
                  <a:lnTo>
                    <a:pt x="303267" y="278134"/>
                  </a:lnTo>
                  <a:cubicBezTo>
                    <a:pt x="306618" y="291538"/>
                    <a:pt x="320022" y="303267"/>
                    <a:pt x="335101" y="303267"/>
                  </a:cubicBezTo>
                  <a:cubicBezTo>
                    <a:pt x="353532" y="303267"/>
                    <a:pt x="368611" y="288187"/>
                    <a:pt x="368611" y="269757"/>
                  </a:cubicBezTo>
                  <a:cubicBezTo>
                    <a:pt x="368611" y="266406"/>
                    <a:pt x="366936" y="263055"/>
                    <a:pt x="366936" y="261379"/>
                  </a:cubicBezTo>
                  <a:close/>
                </a:path>
              </a:pathLst>
            </a:custGeom>
            <a:grpFill/>
            <a:ln w="83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grpSp>
        <p:nvGrpSpPr>
          <p:cNvPr id="27" name="Graphic 4" descr="Woman">
            <a:extLst>
              <a:ext uri="{FF2B5EF4-FFF2-40B4-BE49-F238E27FC236}">
                <a16:creationId xmlns:a16="http://schemas.microsoft.com/office/drawing/2014/main" id="{BCECD053-E12D-4D3A-960F-A73F67731A83}"/>
              </a:ext>
            </a:extLst>
          </p:cNvPr>
          <p:cNvGrpSpPr/>
          <p:nvPr/>
        </p:nvGrpSpPr>
        <p:grpSpPr>
          <a:xfrm>
            <a:off x="1855791" y="3886971"/>
            <a:ext cx="329586" cy="674154"/>
            <a:chOff x="1005701" y="4959092"/>
            <a:chExt cx="368611" cy="753978"/>
          </a:xfrm>
          <a:solidFill>
            <a:srgbClr val="9824E9"/>
          </a:solidFill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1463F0B9-F9FC-4BB8-81F9-1909A8C48983}"/>
                </a:ext>
              </a:extLst>
            </p:cNvPr>
            <p:cNvSpPr/>
            <p:nvPr/>
          </p:nvSpPr>
          <p:spPr>
            <a:xfrm>
              <a:off x="1124276" y="4959092"/>
              <a:ext cx="134041" cy="134041"/>
            </a:xfrm>
            <a:custGeom>
              <a:avLst/>
              <a:gdLst>
                <a:gd name="connsiteX0" fmla="*/ 134040 w 134040"/>
                <a:gd name="connsiteY0" fmla="*/ 67020 h 134040"/>
                <a:gd name="connsiteX1" fmla="*/ 67020 w 134040"/>
                <a:gd name="connsiteY1" fmla="*/ 134041 h 134040"/>
                <a:gd name="connsiteX2" fmla="*/ 0 w 134040"/>
                <a:gd name="connsiteY2" fmla="*/ 67020 h 134040"/>
                <a:gd name="connsiteX3" fmla="*/ 67020 w 134040"/>
                <a:gd name="connsiteY3" fmla="*/ 0 h 134040"/>
                <a:gd name="connsiteX4" fmla="*/ 134040 w 134040"/>
                <a:gd name="connsiteY4" fmla="*/ 67020 h 134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040" h="134040">
                  <a:moveTo>
                    <a:pt x="134040" y="67020"/>
                  </a:moveTo>
                  <a:cubicBezTo>
                    <a:pt x="134040" y="104035"/>
                    <a:pt x="104035" y="134041"/>
                    <a:pt x="67020" y="134041"/>
                  </a:cubicBezTo>
                  <a:cubicBezTo>
                    <a:pt x="30006" y="134041"/>
                    <a:pt x="0" y="104035"/>
                    <a:pt x="0" y="67020"/>
                  </a:cubicBezTo>
                  <a:cubicBezTo>
                    <a:pt x="0" y="30006"/>
                    <a:pt x="30006" y="0"/>
                    <a:pt x="67020" y="0"/>
                  </a:cubicBezTo>
                  <a:cubicBezTo>
                    <a:pt x="104035" y="0"/>
                    <a:pt x="134040" y="30006"/>
                    <a:pt x="134040" y="67020"/>
                  </a:cubicBezTo>
                  <a:close/>
                </a:path>
              </a:pathLst>
            </a:custGeom>
            <a:grpFill/>
            <a:ln w="83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9D32616-762F-4311-858E-828B47A3FC63}"/>
                </a:ext>
              </a:extLst>
            </p:cNvPr>
            <p:cNvSpPr/>
            <p:nvPr/>
          </p:nvSpPr>
          <p:spPr>
            <a:xfrm>
              <a:off x="1005701" y="5109887"/>
              <a:ext cx="368611" cy="603182"/>
            </a:xfrm>
            <a:custGeom>
              <a:avLst/>
              <a:gdLst>
                <a:gd name="connsiteX0" fmla="*/ 368225 w 368611"/>
                <a:gd name="connsiteY0" fmla="*/ 258028 h 603182"/>
                <a:gd name="connsiteX1" fmla="*/ 307907 w 368611"/>
                <a:gd name="connsiteY1" fmla="*/ 50265 h 603182"/>
                <a:gd name="connsiteX2" fmla="*/ 294503 w 368611"/>
                <a:gd name="connsiteY2" fmla="*/ 31835 h 603182"/>
                <a:gd name="connsiteX3" fmla="*/ 224132 w 368611"/>
                <a:gd name="connsiteY3" fmla="*/ 3351 h 603182"/>
                <a:gd name="connsiteX4" fmla="*/ 185595 w 368611"/>
                <a:gd name="connsiteY4" fmla="*/ 0 h 603182"/>
                <a:gd name="connsiteX5" fmla="*/ 147059 w 368611"/>
                <a:gd name="connsiteY5" fmla="*/ 3351 h 603182"/>
                <a:gd name="connsiteX6" fmla="*/ 76687 w 368611"/>
                <a:gd name="connsiteY6" fmla="*/ 31835 h 603182"/>
                <a:gd name="connsiteX7" fmla="*/ 63283 w 368611"/>
                <a:gd name="connsiteY7" fmla="*/ 50265 h 603182"/>
                <a:gd name="connsiteX8" fmla="*/ 1290 w 368611"/>
                <a:gd name="connsiteY8" fmla="*/ 258028 h 603182"/>
                <a:gd name="connsiteX9" fmla="*/ 24747 w 368611"/>
                <a:gd name="connsiteY9" fmla="*/ 299916 h 603182"/>
                <a:gd name="connsiteX10" fmla="*/ 34800 w 368611"/>
                <a:gd name="connsiteY10" fmla="*/ 301591 h 603182"/>
                <a:gd name="connsiteX11" fmla="*/ 66634 w 368611"/>
                <a:gd name="connsiteY11" fmla="*/ 278134 h 603182"/>
                <a:gd name="connsiteX12" fmla="*/ 118575 w 368611"/>
                <a:gd name="connsiteY12" fmla="*/ 102206 h 603182"/>
                <a:gd name="connsiteX13" fmla="*/ 118575 w 368611"/>
                <a:gd name="connsiteY13" fmla="*/ 160849 h 603182"/>
                <a:gd name="connsiteX14" fmla="*/ 56581 w 368611"/>
                <a:gd name="connsiteY14" fmla="*/ 368611 h 603182"/>
                <a:gd name="connsiteX15" fmla="*/ 101820 w 368611"/>
                <a:gd name="connsiteY15" fmla="*/ 368611 h 603182"/>
                <a:gd name="connsiteX16" fmla="*/ 101820 w 368611"/>
                <a:gd name="connsiteY16" fmla="*/ 603182 h 603182"/>
                <a:gd name="connsiteX17" fmla="*/ 168840 w 368611"/>
                <a:gd name="connsiteY17" fmla="*/ 603182 h 603182"/>
                <a:gd name="connsiteX18" fmla="*/ 168840 w 368611"/>
                <a:gd name="connsiteY18" fmla="*/ 368611 h 603182"/>
                <a:gd name="connsiteX19" fmla="*/ 202350 w 368611"/>
                <a:gd name="connsiteY19" fmla="*/ 368611 h 603182"/>
                <a:gd name="connsiteX20" fmla="*/ 202350 w 368611"/>
                <a:gd name="connsiteY20" fmla="*/ 603182 h 603182"/>
                <a:gd name="connsiteX21" fmla="*/ 269371 w 368611"/>
                <a:gd name="connsiteY21" fmla="*/ 603182 h 603182"/>
                <a:gd name="connsiteX22" fmla="*/ 269371 w 368611"/>
                <a:gd name="connsiteY22" fmla="*/ 368611 h 603182"/>
                <a:gd name="connsiteX23" fmla="*/ 314609 w 368611"/>
                <a:gd name="connsiteY23" fmla="*/ 368611 h 603182"/>
                <a:gd name="connsiteX24" fmla="*/ 252615 w 368611"/>
                <a:gd name="connsiteY24" fmla="*/ 160849 h 603182"/>
                <a:gd name="connsiteX25" fmla="*/ 252615 w 368611"/>
                <a:gd name="connsiteY25" fmla="*/ 102206 h 603182"/>
                <a:gd name="connsiteX26" fmla="*/ 304556 w 368611"/>
                <a:gd name="connsiteY26" fmla="*/ 278134 h 603182"/>
                <a:gd name="connsiteX27" fmla="*/ 336391 w 368611"/>
                <a:gd name="connsiteY27" fmla="*/ 301591 h 603182"/>
                <a:gd name="connsiteX28" fmla="*/ 346444 w 368611"/>
                <a:gd name="connsiteY28" fmla="*/ 299916 h 603182"/>
                <a:gd name="connsiteX29" fmla="*/ 368225 w 368611"/>
                <a:gd name="connsiteY29" fmla="*/ 258028 h 603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68611" h="603182">
                  <a:moveTo>
                    <a:pt x="368225" y="258028"/>
                  </a:moveTo>
                  <a:lnTo>
                    <a:pt x="307907" y="50265"/>
                  </a:lnTo>
                  <a:cubicBezTo>
                    <a:pt x="306232" y="41888"/>
                    <a:pt x="301205" y="35186"/>
                    <a:pt x="294503" y="31835"/>
                  </a:cubicBezTo>
                  <a:cubicBezTo>
                    <a:pt x="274397" y="18431"/>
                    <a:pt x="250940" y="10053"/>
                    <a:pt x="224132" y="3351"/>
                  </a:cubicBezTo>
                  <a:cubicBezTo>
                    <a:pt x="210728" y="1676"/>
                    <a:pt x="198999" y="0"/>
                    <a:pt x="185595" y="0"/>
                  </a:cubicBezTo>
                  <a:cubicBezTo>
                    <a:pt x="172191" y="0"/>
                    <a:pt x="160463" y="1676"/>
                    <a:pt x="147059" y="3351"/>
                  </a:cubicBezTo>
                  <a:cubicBezTo>
                    <a:pt x="120250" y="8378"/>
                    <a:pt x="96793" y="18431"/>
                    <a:pt x="76687" y="31835"/>
                  </a:cubicBezTo>
                  <a:cubicBezTo>
                    <a:pt x="69985" y="36861"/>
                    <a:pt x="64959" y="41888"/>
                    <a:pt x="63283" y="50265"/>
                  </a:cubicBezTo>
                  <a:lnTo>
                    <a:pt x="1290" y="258028"/>
                  </a:lnTo>
                  <a:cubicBezTo>
                    <a:pt x="-3737" y="276459"/>
                    <a:pt x="6316" y="294889"/>
                    <a:pt x="24747" y="299916"/>
                  </a:cubicBezTo>
                  <a:cubicBezTo>
                    <a:pt x="28098" y="301591"/>
                    <a:pt x="31449" y="301591"/>
                    <a:pt x="34800" y="301591"/>
                  </a:cubicBezTo>
                  <a:cubicBezTo>
                    <a:pt x="49879" y="301591"/>
                    <a:pt x="63283" y="291538"/>
                    <a:pt x="66634" y="278134"/>
                  </a:cubicBezTo>
                  <a:lnTo>
                    <a:pt x="118575" y="102206"/>
                  </a:lnTo>
                  <a:lnTo>
                    <a:pt x="118575" y="160849"/>
                  </a:lnTo>
                  <a:lnTo>
                    <a:pt x="56581" y="368611"/>
                  </a:lnTo>
                  <a:lnTo>
                    <a:pt x="101820" y="368611"/>
                  </a:lnTo>
                  <a:lnTo>
                    <a:pt x="101820" y="603182"/>
                  </a:lnTo>
                  <a:lnTo>
                    <a:pt x="168840" y="603182"/>
                  </a:lnTo>
                  <a:lnTo>
                    <a:pt x="168840" y="368611"/>
                  </a:lnTo>
                  <a:lnTo>
                    <a:pt x="202350" y="368611"/>
                  </a:lnTo>
                  <a:lnTo>
                    <a:pt x="202350" y="603182"/>
                  </a:lnTo>
                  <a:lnTo>
                    <a:pt x="269371" y="603182"/>
                  </a:lnTo>
                  <a:lnTo>
                    <a:pt x="269371" y="368611"/>
                  </a:lnTo>
                  <a:lnTo>
                    <a:pt x="314609" y="368611"/>
                  </a:lnTo>
                  <a:lnTo>
                    <a:pt x="252615" y="160849"/>
                  </a:lnTo>
                  <a:lnTo>
                    <a:pt x="252615" y="102206"/>
                  </a:lnTo>
                  <a:lnTo>
                    <a:pt x="304556" y="278134"/>
                  </a:lnTo>
                  <a:cubicBezTo>
                    <a:pt x="309583" y="293214"/>
                    <a:pt x="322987" y="301591"/>
                    <a:pt x="336391" y="301591"/>
                  </a:cubicBezTo>
                  <a:cubicBezTo>
                    <a:pt x="339742" y="301591"/>
                    <a:pt x="343093" y="301591"/>
                    <a:pt x="346444" y="299916"/>
                  </a:cubicBezTo>
                  <a:cubicBezTo>
                    <a:pt x="363199" y="294889"/>
                    <a:pt x="373252" y="276459"/>
                    <a:pt x="368225" y="258028"/>
                  </a:cubicBezTo>
                  <a:close/>
                </a:path>
              </a:pathLst>
            </a:custGeom>
            <a:grpFill/>
            <a:ln w="83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grpSp>
        <p:nvGrpSpPr>
          <p:cNvPr id="30" name="Graphic 2" descr="Man">
            <a:extLst>
              <a:ext uri="{FF2B5EF4-FFF2-40B4-BE49-F238E27FC236}">
                <a16:creationId xmlns:a16="http://schemas.microsoft.com/office/drawing/2014/main" id="{651E62EB-A97D-4DF5-B0AE-6E5C9EEBEC55}"/>
              </a:ext>
            </a:extLst>
          </p:cNvPr>
          <p:cNvGrpSpPr/>
          <p:nvPr/>
        </p:nvGrpSpPr>
        <p:grpSpPr>
          <a:xfrm>
            <a:off x="2398487" y="2905041"/>
            <a:ext cx="329586" cy="674154"/>
            <a:chOff x="1006153" y="3372178"/>
            <a:chExt cx="368611" cy="753978"/>
          </a:xfrm>
          <a:solidFill>
            <a:srgbClr val="7A25FE"/>
          </a:solidFill>
        </p:grpSpPr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DDB514DA-702C-46E0-BE7C-16D873205E77}"/>
                </a:ext>
              </a:extLst>
            </p:cNvPr>
            <p:cNvSpPr/>
            <p:nvPr/>
          </p:nvSpPr>
          <p:spPr>
            <a:xfrm>
              <a:off x="1123438" y="3372178"/>
              <a:ext cx="134041" cy="134041"/>
            </a:xfrm>
            <a:custGeom>
              <a:avLst/>
              <a:gdLst>
                <a:gd name="connsiteX0" fmla="*/ 134041 w 134040"/>
                <a:gd name="connsiteY0" fmla="*/ 67020 h 134040"/>
                <a:gd name="connsiteX1" fmla="*/ 67020 w 134040"/>
                <a:gd name="connsiteY1" fmla="*/ 134041 h 134040"/>
                <a:gd name="connsiteX2" fmla="*/ 0 w 134040"/>
                <a:gd name="connsiteY2" fmla="*/ 67020 h 134040"/>
                <a:gd name="connsiteX3" fmla="*/ 67020 w 134040"/>
                <a:gd name="connsiteY3" fmla="*/ 0 h 134040"/>
                <a:gd name="connsiteX4" fmla="*/ 134041 w 134040"/>
                <a:gd name="connsiteY4" fmla="*/ 67020 h 134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040" h="134040">
                  <a:moveTo>
                    <a:pt x="134041" y="67020"/>
                  </a:moveTo>
                  <a:cubicBezTo>
                    <a:pt x="134041" y="104035"/>
                    <a:pt x="104035" y="134041"/>
                    <a:pt x="67020" y="134041"/>
                  </a:cubicBezTo>
                  <a:cubicBezTo>
                    <a:pt x="30006" y="134041"/>
                    <a:pt x="0" y="104035"/>
                    <a:pt x="0" y="67020"/>
                  </a:cubicBezTo>
                  <a:cubicBezTo>
                    <a:pt x="0" y="30006"/>
                    <a:pt x="30006" y="0"/>
                    <a:pt x="67020" y="0"/>
                  </a:cubicBezTo>
                  <a:cubicBezTo>
                    <a:pt x="104035" y="0"/>
                    <a:pt x="134041" y="30006"/>
                    <a:pt x="134041" y="67020"/>
                  </a:cubicBezTo>
                  <a:close/>
                </a:path>
              </a:pathLst>
            </a:custGeom>
            <a:grpFill/>
            <a:ln w="83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6BEA0613-4E1D-430C-9D24-BF247572F052}"/>
                </a:ext>
              </a:extLst>
            </p:cNvPr>
            <p:cNvSpPr/>
            <p:nvPr/>
          </p:nvSpPr>
          <p:spPr>
            <a:xfrm>
              <a:off x="1006153" y="3522973"/>
              <a:ext cx="368611" cy="603182"/>
            </a:xfrm>
            <a:custGeom>
              <a:avLst/>
              <a:gdLst>
                <a:gd name="connsiteX0" fmla="*/ 366936 w 368611"/>
                <a:gd name="connsiteY0" fmla="*/ 261379 h 603182"/>
                <a:gd name="connsiteX1" fmla="*/ 320022 w 368611"/>
                <a:gd name="connsiteY1" fmla="*/ 61994 h 603182"/>
                <a:gd name="connsiteX2" fmla="*/ 309969 w 368611"/>
                <a:gd name="connsiteY2" fmla="*/ 43563 h 603182"/>
                <a:gd name="connsiteX3" fmla="*/ 239597 w 368611"/>
                <a:gd name="connsiteY3" fmla="*/ 6702 h 603182"/>
                <a:gd name="connsiteX4" fmla="*/ 184306 w 368611"/>
                <a:gd name="connsiteY4" fmla="*/ 0 h 603182"/>
                <a:gd name="connsiteX5" fmla="*/ 129014 w 368611"/>
                <a:gd name="connsiteY5" fmla="*/ 8378 h 603182"/>
                <a:gd name="connsiteX6" fmla="*/ 58643 w 368611"/>
                <a:gd name="connsiteY6" fmla="*/ 45239 h 603182"/>
                <a:gd name="connsiteX7" fmla="*/ 48590 w 368611"/>
                <a:gd name="connsiteY7" fmla="*/ 63669 h 603182"/>
                <a:gd name="connsiteX8" fmla="*/ 1676 w 368611"/>
                <a:gd name="connsiteY8" fmla="*/ 263055 h 603182"/>
                <a:gd name="connsiteX9" fmla="*/ 0 w 368611"/>
                <a:gd name="connsiteY9" fmla="*/ 271432 h 603182"/>
                <a:gd name="connsiteX10" fmla="*/ 33510 w 368611"/>
                <a:gd name="connsiteY10" fmla="*/ 304942 h 603182"/>
                <a:gd name="connsiteX11" fmla="*/ 65345 w 368611"/>
                <a:gd name="connsiteY11" fmla="*/ 279810 h 603182"/>
                <a:gd name="connsiteX12" fmla="*/ 100530 w 368611"/>
                <a:gd name="connsiteY12" fmla="*/ 134041 h 603182"/>
                <a:gd name="connsiteX13" fmla="*/ 100530 w 368611"/>
                <a:gd name="connsiteY13" fmla="*/ 603182 h 603182"/>
                <a:gd name="connsiteX14" fmla="*/ 167551 w 368611"/>
                <a:gd name="connsiteY14" fmla="*/ 603182 h 603182"/>
                <a:gd name="connsiteX15" fmla="*/ 167551 w 368611"/>
                <a:gd name="connsiteY15" fmla="*/ 301591 h 603182"/>
                <a:gd name="connsiteX16" fmla="*/ 201061 w 368611"/>
                <a:gd name="connsiteY16" fmla="*/ 301591 h 603182"/>
                <a:gd name="connsiteX17" fmla="*/ 201061 w 368611"/>
                <a:gd name="connsiteY17" fmla="*/ 603182 h 603182"/>
                <a:gd name="connsiteX18" fmla="*/ 268081 w 368611"/>
                <a:gd name="connsiteY18" fmla="*/ 603182 h 603182"/>
                <a:gd name="connsiteX19" fmla="*/ 268081 w 368611"/>
                <a:gd name="connsiteY19" fmla="*/ 132365 h 603182"/>
                <a:gd name="connsiteX20" fmla="*/ 303267 w 368611"/>
                <a:gd name="connsiteY20" fmla="*/ 278134 h 603182"/>
                <a:gd name="connsiteX21" fmla="*/ 335101 w 368611"/>
                <a:gd name="connsiteY21" fmla="*/ 303267 h 603182"/>
                <a:gd name="connsiteX22" fmla="*/ 368611 w 368611"/>
                <a:gd name="connsiteY22" fmla="*/ 269757 h 603182"/>
                <a:gd name="connsiteX23" fmla="*/ 366936 w 368611"/>
                <a:gd name="connsiteY23" fmla="*/ 261379 h 603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8611" h="603182">
                  <a:moveTo>
                    <a:pt x="366936" y="261379"/>
                  </a:moveTo>
                  <a:lnTo>
                    <a:pt x="320022" y="61994"/>
                  </a:lnTo>
                  <a:cubicBezTo>
                    <a:pt x="318346" y="55292"/>
                    <a:pt x="314995" y="48590"/>
                    <a:pt x="309969" y="43563"/>
                  </a:cubicBezTo>
                  <a:cubicBezTo>
                    <a:pt x="289863" y="26808"/>
                    <a:pt x="266406" y="15080"/>
                    <a:pt x="239597" y="6702"/>
                  </a:cubicBezTo>
                  <a:cubicBezTo>
                    <a:pt x="221167" y="3351"/>
                    <a:pt x="202736" y="0"/>
                    <a:pt x="184306" y="0"/>
                  </a:cubicBezTo>
                  <a:cubicBezTo>
                    <a:pt x="165875" y="0"/>
                    <a:pt x="147445" y="3351"/>
                    <a:pt x="129014" y="8378"/>
                  </a:cubicBezTo>
                  <a:cubicBezTo>
                    <a:pt x="102206" y="15080"/>
                    <a:pt x="78749" y="28484"/>
                    <a:pt x="58643" y="45239"/>
                  </a:cubicBezTo>
                  <a:cubicBezTo>
                    <a:pt x="53616" y="50265"/>
                    <a:pt x="50265" y="56967"/>
                    <a:pt x="48590" y="63669"/>
                  </a:cubicBezTo>
                  <a:lnTo>
                    <a:pt x="1676" y="263055"/>
                  </a:lnTo>
                  <a:cubicBezTo>
                    <a:pt x="1676" y="264730"/>
                    <a:pt x="0" y="268081"/>
                    <a:pt x="0" y="271432"/>
                  </a:cubicBezTo>
                  <a:cubicBezTo>
                    <a:pt x="0" y="289863"/>
                    <a:pt x="15080" y="304942"/>
                    <a:pt x="33510" y="304942"/>
                  </a:cubicBezTo>
                  <a:cubicBezTo>
                    <a:pt x="48590" y="304942"/>
                    <a:pt x="61994" y="293214"/>
                    <a:pt x="65345" y="279810"/>
                  </a:cubicBezTo>
                  <a:lnTo>
                    <a:pt x="100530" y="134041"/>
                  </a:lnTo>
                  <a:lnTo>
                    <a:pt x="100530" y="603182"/>
                  </a:lnTo>
                  <a:lnTo>
                    <a:pt x="167551" y="603182"/>
                  </a:lnTo>
                  <a:lnTo>
                    <a:pt x="167551" y="301591"/>
                  </a:lnTo>
                  <a:lnTo>
                    <a:pt x="201061" y="301591"/>
                  </a:lnTo>
                  <a:lnTo>
                    <a:pt x="201061" y="603182"/>
                  </a:lnTo>
                  <a:lnTo>
                    <a:pt x="268081" y="603182"/>
                  </a:lnTo>
                  <a:lnTo>
                    <a:pt x="268081" y="132365"/>
                  </a:lnTo>
                  <a:lnTo>
                    <a:pt x="303267" y="278134"/>
                  </a:lnTo>
                  <a:cubicBezTo>
                    <a:pt x="306618" y="291538"/>
                    <a:pt x="320022" y="303267"/>
                    <a:pt x="335101" y="303267"/>
                  </a:cubicBezTo>
                  <a:cubicBezTo>
                    <a:pt x="353532" y="303267"/>
                    <a:pt x="368611" y="288187"/>
                    <a:pt x="368611" y="269757"/>
                  </a:cubicBezTo>
                  <a:cubicBezTo>
                    <a:pt x="368611" y="266406"/>
                    <a:pt x="366936" y="263055"/>
                    <a:pt x="366936" y="261379"/>
                  </a:cubicBezTo>
                  <a:close/>
                </a:path>
              </a:pathLst>
            </a:custGeom>
            <a:grpFill/>
            <a:ln w="83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grpSp>
        <p:nvGrpSpPr>
          <p:cNvPr id="33" name="Graphic 4" descr="Woman">
            <a:extLst>
              <a:ext uri="{FF2B5EF4-FFF2-40B4-BE49-F238E27FC236}">
                <a16:creationId xmlns:a16="http://schemas.microsoft.com/office/drawing/2014/main" id="{93404333-5BAA-451E-99C5-7203594B50A3}"/>
              </a:ext>
            </a:extLst>
          </p:cNvPr>
          <p:cNvGrpSpPr/>
          <p:nvPr/>
        </p:nvGrpSpPr>
        <p:grpSpPr>
          <a:xfrm>
            <a:off x="2398063" y="3886971"/>
            <a:ext cx="329586" cy="674154"/>
            <a:chOff x="1005701" y="4959092"/>
            <a:chExt cx="368611" cy="753978"/>
          </a:xfrm>
          <a:solidFill>
            <a:srgbClr val="9824E9"/>
          </a:solidFill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29695638-FC98-4A1E-8440-405F5A16E67A}"/>
                </a:ext>
              </a:extLst>
            </p:cNvPr>
            <p:cNvSpPr/>
            <p:nvPr/>
          </p:nvSpPr>
          <p:spPr>
            <a:xfrm>
              <a:off x="1124276" y="4959092"/>
              <a:ext cx="134041" cy="134041"/>
            </a:xfrm>
            <a:custGeom>
              <a:avLst/>
              <a:gdLst>
                <a:gd name="connsiteX0" fmla="*/ 134040 w 134040"/>
                <a:gd name="connsiteY0" fmla="*/ 67020 h 134040"/>
                <a:gd name="connsiteX1" fmla="*/ 67020 w 134040"/>
                <a:gd name="connsiteY1" fmla="*/ 134041 h 134040"/>
                <a:gd name="connsiteX2" fmla="*/ 0 w 134040"/>
                <a:gd name="connsiteY2" fmla="*/ 67020 h 134040"/>
                <a:gd name="connsiteX3" fmla="*/ 67020 w 134040"/>
                <a:gd name="connsiteY3" fmla="*/ 0 h 134040"/>
                <a:gd name="connsiteX4" fmla="*/ 134040 w 134040"/>
                <a:gd name="connsiteY4" fmla="*/ 67020 h 134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040" h="134040">
                  <a:moveTo>
                    <a:pt x="134040" y="67020"/>
                  </a:moveTo>
                  <a:cubicBezTo>
                    <a:pt x="134040" y="104035"/>
                    <a:pt x="104035" y="134041"/>
                    <a:pt x="67020" y="134041"/>
                  </a:cubicBezTo>
                  <a:cubicBezTo>
                    <a:pt x="30006" y="134041"/>
                    <a:pt x="0" y="104035"/>
                    <a:pt x="0" y="67020"/>
                  </a:cubicBezTo>
                  <a:cubicBezTo>
                    <a:pt x="0" y="30006"/>
                    <a:pt x="30006" y="0"/>
                    <a:pt x="67020" y="0"/>
                  </a:cubicBezTo>
                  <a:cubicBezTo>
                    <a:pt x="104035" y="0"/>
                    <a:pt x="134040" y="30006"/>
                    <a:pt x="134040" y="67020"/>
                  </a:cubicBezTo>
                  <a:close/>
                </a:path>
              </a:pathLst>
            </a:custGeom>
            <a:grpFill/>
            <a:ln w="83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19F3C0B1-E40C-48BB-A5C3-6239959483ED}"/>
                </a:ext>
              </a:extLst>
            </p:cNvPr>
            <p:cNvSpPr/>
            <p:nvPr/>
          </p:nvSpPr>
          <p:spPr>
            <a:xfrm>
              <a:off x="1005701" y="5109887"/>
              <a:ext cx="368611" cy="603182"/>
            </a:xfrm>
            <a:custGeom>
              <a:avLst/>
              <a:gdLst>
                <a:gd name="connsiteX0" fmla="*/ 368225 w 368611"/>
                <a:gd name="connsiteY0" fmla="*/ 258028 h 603182"/>
                <a:gd name="connsiteX1" fmla="*/ 307907 w 368611"/>
                <a:gd name="connsiteY1" fmla="*/ 50265 h 603182"/>
                <a:gd name="connsiteX2" fmla="*/ 294503 w 368611"/>
                <a:gd name="connsiteY2" fmla="*/ 31835 h 603182"/>
                <a:gd name="connsiteX3" fmla="*/ 224132 w 368611"/>
                <a:gd name="connsiteY3" fmla="*/ 3351 h 603182"/>
                <a:gd name="connsiteX4" fmla="*/ 185595 w 368611"/>
                <a:gd name="connsiteY4" fmla="*/ 0 h 603182"/>
                <a:gd name="connsiteX5" fmla="*/ 147059 w 368611"/>
                <a:gd name="connsiteY5" fmla="*/ 3351 h 603182"/>
                <a:gd name="connsiteX6" fmla="*/ 76687 w 368611"/>
                <a:gd name="connsiteY6" fmla="*/ 31835 h 603182"/>
                <a:gd name="connsiteX7" fmla="*/ 63283 w 368611"/>
                <a:gd name="connsiteY7" fmla="*/ 50265 h 603182"/>
                <a:gd name="connsiteX8" fmla="*/ 1290 w 368611"/>
                <a:gd name="connsiteY8" fmla="*/ 258028 h 603182"/>
                <a:gd name="connsiteX9" fmla="*/ 24747 w 368611"/>
                <a:gd name="connsiteY9" fmla="*/ 299916 h 603182"/>
                <a:gd name="connsiteX10" fmla="*/ 34800 w 368611"/>
                <a:gd name="connsiteY10" fmla="*/ 301591 h 603182"/>
                <a:gd name="connsiteX11" fmla="*/ 66634 w 368611"/>
                <a:gd name="connsiteY11" fmla="*/ 278134 h 603182"/>
                <a:gd name="connsiteX12" fmla="*/ 118575 w 368611"/>
                <a:gd name="connsiteY12" fmla="*/ 102206 h 603182"/>
                <a:gd name="connsiteX13" fmla="*/ 118575 w 368611"/>
                <a:gd name="connsiteY13" fmla="*/ 160849 h 603182"/>
                <a:gd name="connsiteX14" fmla="*/ 56581 w 368611"/>
                <a:gd name="connsiteY14" fmla="*/ 368611 h 603182"/>
                <a:gd name="connsiteX15" fmla="*/ 101820 w 368611"/>
                <a:gd name="connsiteY15" fmla="*/ 368611 h 603182"/>
                <a:gd name="connsiteX16" fmla="*/ 101820 w 368611"/>
                <a:gd name="connsiteY16" fmla="*/ 603182 h 603182"/>
                <a:gd name="connsiteX17" fmla="*/ 168840 w 368611"/>
                <a:gd name="connsiteY17" fmla="*/ 603182 h 603182"/>
                <a:gd name="connsiteX18" fmla="*/ 168840 w 368611"/>
                <a:gd name="connsiteY18" fmla="*/ 368611 h 603182"/>
                <a:gd name="connsiteX19" fmla="*/ 202350 w 368611"/>
                <a:gd name="connsiteY19" fmla="*/ 368611 h 603182"/>
                <a:gd name="connsiteX20" fmla="*/ 202350 w 368611"/>
                <a:gd name="connsiteY20" fmla="*/ 603182 h 603182"/>
                <a:gd name="connsiteX21" fmla="*/ 269371 w 368611"/>
                <a:gd name="connsiteY21" fmla="*/ 603182 h 603182"/>
                <a:gd name="connsiteX22" fmla="*/ 269371 w 368611"/>
                <a:gd name="connsiteY22" fmla="*/ 368611 h 603182"/>
                <a:gd name="connsiteX23" fmla="*/ 314609 w 368611"/>
                <a:gd name="connsiteY23" fmla="*/ 368611 h 603182"/>
                <a:gd name="connsiteX24" fmla="*/ 252615 w 368611"/>
                <a:gd name="connsiteY24" fmla="*/ 160849 h 603182"/>
                <a:gd name="connsiteX25" fmla="*/ 252615 w 368611"/>
                <a:gd name="connsiteY25" fmla="*/ 102206 h 603182"/>
                <a:gd name="connsiteX26" fmla="*/ 304556 w 368611"/>
                <a:gd name="connsiteY26" fmla="*/ 278134 h 603182"/>
                <a:gd name="connsiteX27" fmla="*/ 336391 w 368611"/>
                <a:gd name="connsiteY27" fmla="*/ 301591 h 603182"/>
                <a:gd name="connsiteX28" fmla="*/ 346444 w 368611"/>
                <a:gd name="connsiteY28" fmla="*/ 299916 h 603182"/>
                <a:gd name="connsiteX29" fmla="*/ 368225 w 368611"/>
                <a:gd name="connsiteY29" fmla="*/ 258028 h 603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68611" h="603182">
                  <a:moveTo>
                    <a:pt x="368225" y="258028"/>
                  </a:moveTo>
                  <a:lnTo>
                    <a:pt x="307907" y="50265"/>
                  </a:lnTo>
                  <a:cubicBezTo>
                    <a:pt x="306232" y="41888"/>
                    <a:pt x="301205" y="35186"/>
                    <a:pt x="294503" y="31835"/>
                  </a:cubicBezTo>
                  <a:cubicBezTo>
                    <a:pt x="274397" y="18431"/>
                    <a:pt x="250940" y="10053"/>
                    <a:pt x="224132" y="3351"/>
                  </a:cubicBezTo>
                  <a:cubicBezTo>
                    <a:pt x="210728" y="1676"/>
                    <a:pt x="198999" y="0"/>
                    <a:pt x="185595" y="0"/>
                  </a:cubicBezTo>
                  <a:cubicBezTo>
                    <a:pt x="172191" y="0"/>
                    <a:pt x="160463" y="1676"/>
                    <a:pt x="147059" y="3351"/>
                  </a:cubicBezTo>
                  <a:cubicBezTo>
                    <a:pt x="120250" y="8378"/>
                    <a:pt x="96793" y="18431"/>
                    <a:pt x="76687" y="31835"/>
                  </a:cubicBezTo>
                  <a:cubicBezTo>
                    <a:pt x="69985" y="36861"/>
                    <a:pt x="64959" y="41888"/>
                    <a:pt x="63283" y="50265"/>
                  </a:cubicBezTo>
                  <a:lnTo>
                    <a:pt x="1290" y="258028"/>
                  </a:lnTo>
                  <a:cubicBezTo>
                    <a:pt x="-3737" y="276459"/>
                    <a:pt x="6316" y="294889"/>
                    <a:pt x="24747" y="299916"/>
                  </a:cubicBezTo>
                  <a:cubicBezTo>
                    <a:pt x="28098" y="301591"/>
                    <a:pt x="31449" y="301591"/>
                    <a:pt x="34800" y="301591"/>
                  </a:cubicBezTo>
                  <a:cubicBezTo>
                    <a:pt x="49879" y="301591"/>
                    <a:pt x="63283" y="291538"/>
                    <a:pt x="66634" y="278134"/>
                  </a:cubicBezTo>
                  <a:lnTo>
                    <a:pt x="118575" y="102206"/>
                  </a:lnTo>
                  <a:lnTo>
                    <a:pt x="118575" y="160849"/>
                  </a:lnTo>
                  <a:lnTo>
                    <a:pt x="56581" y="368611"/>
                  </a:lnTo>
                  <a:lnTo>
                    <a:pt x="101820" y="368611"/>
                  </a:lnTo>
                  <a:lnTo>
                    <a:pt x="101820" y="603182"/>
                  </a:lnTo>
                  <a:lnTo>
                    <a:pt x="168840" y="603182"/>
                  </a:lnTo>
                  <a:lnTo>
                    <a:pt x="168840" y="368611"/>
                  </a:lnTo>
                  <a:lnTo>
                    <a:pt x="202350" y="368611"/>
                  </a:lnTo>
                  <a:lnTo>
                    <a:pt x="202350" y="603182"/>
                  </a:lnTo>
                  <a:lnTo>
                    <a:pt x="269371" y="603182"/>
                  </a:lnTo>
                  <a:lnTo>
                    <a:pt x="269371" y="368611"/>
                  </a:lnTo>
                  <a:lnTo>
                    <a:pt x="314609" y="368611"/>
                  </a:lnTo>
                  <a:lnTo>
                    <a:pt x="252615" y="160849"/>
                  </a:lnTo>
                  <a:lnTo>
                    <a:pt x="252615" y="102206"/>
                  </a:lnTo>
                  <a:lnTo>
                    <a:pt x="304556" y="278134"/>
                  </a:lnTo>
                  <a:cubicBezTo>
                    <a:pt x="309583" y="293214"/>
                    <a:pt x="322987" y="301591"/>
                    <a:pt x="336391" y="301591"/>
                  </a:cubicBezTo>
                  <a:cubicBezTo>
                    <a:pt x="339742" y="301591"/>
                    <a:pt x="343093" y="301591"/>
                    <a:pt x="346444" y="299916"/>
                  </a:cubicBezTo>
                  <a:cubicBezTo>
                    <a:pt x="363199" y="294889"/>
                    <a:pt x="373252" y="276459"/>
                    <a:pt x="368225" y="258028"/>
                  </a:cubicBezTo>
                  <a:close/>
                </a:path>
              </a:pathLst>
            </a:custGeom>
            <a:grpFill/>
            <a:ln w="83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grpSp>
        <p:nvGrpSpPr>
          <p:cNvPr id="36" name="Graphic 2" descr="Man">
            <a:extLst>
              <a:ext uri="{FF2B5EF4-FFF2-40B4-BE49-F238E27FC236}">
                <a16:creationId xmlns:a16="http://schemas.microsoft.com/office/drawing/2014/main" id="{AB863311-DE8C-4B0C-B560-302BECBE54E7}"/>
              </a:ext>
            </a:extLst>
          </p:cNvPr>
          <p:cNvGrpSpPr/>
          <p:nvPr/>
        </p:nvGrpSpPr>
        <p:grpSpPr>
          <a:xfrm>
            <a:off x="2940759" y="2905041"/>
            <a:ext cx="329586" cy="674154"/>
            <a:chOff x="1006153" y="3372178"/>
            <a:chExt cx="368611" cy="753978"/>
          </a:xfrm>
          <a:solidFill>
            <a:srgbClr val="7A25FE"/>
          </a:solidFill>
        </p:grpSpPr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C91D9E0D-9A5E-4DEB-B5DE-7CA1E16FC338}"/>
                </a:ext>
              </a:extLst>
            </p:cNvPr>
            <p:cNvSpPr/>
            <p:nvPr/>
          </p:nvSpPr>
          <p:spPr>
            <a:xfrm>
              <a:off x="1123438" y="3372178"/>
              <a:ext cx="134041" cy="134041"/>
            </a:xfrm>
            <a:custGeom>
              <a:avLst/>
              <a:gdLst>
                <a:gd name="connsiteX0" fmla="*/ 134041 w 134040"/>
                <a:gd name="connsiteY0" fmla="*/ 67020 h 134040"/>
                <a:gd name="connsiteX1" fmla="*/ 67020 w 134040"/>
                <a:gd name="connsiteY1" fmla="*/ 134041 h 134040"/>
                <a:gd name="connsiteX2" fmla="*/ 0 w 134040"/>
                <a:gd name="connsiteY2" fmla="*/ 67020 h 134040"/>
                <a:gd name="connsiteX3" fmla="*/ 67020 w 134040"/>
                <a:gd name="connsiteY3" fmla="*/ 0 h 134040"/>
                <a:gd name="connsiteX4" fmla="*/ 134041 w 134040"/>
                <a:gd name="connsiteY4" fmla="*/ 67020 h 134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040" h="134040">
                  <a:moveTo>
                    <a:pt x="134041" y="67020"/>
                  </a:moveTo>
                  <a:cubicBezTo>
                    <a:pt x="134041" y="104035"/>
                    <a:pt x="104035" y="134041"/>
                    <a:pt x="67020" y="134041"/>
                  </a:cubicBezTo>
                  <a:cubicBezTo>
                    <a:pt x="30006" y="134041"/>
                    <a:pt x="0" y="104035"/>
                    <a:pt x="0" y="67020"/>
                  </a:cubicBezTo>
                  <a:cubicBezTo>
                    <a:pt x="0" y="30006"/>
                    <a:pt x="30006" y="0"/>
                    <a:pt x="67020" y="0"/>
                  </a:cubicBezTo>
                  <a:cubicBezTo>
                    <a:pt x="104035" y="0"/>
                    <a:pt x="134041" y="30006"/>
                    <a:pt x="134041" y="67020"/>
                  </a:cubicBezTo>
                  <a:close/>
                </a:path>
              </a:pathLst>
            </a:custGeom>
            <a:grpFill/>
            <a:ln w="83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216FE352-F414-4D86-B192-E80C34DEC5B9}"/>
                </a:ext>
              </a:extLst>
            </p:cNvPr>
            <p:cNvSpPr/>
            <p:nvPr/>
          </p:nvSpPr>
          <p:spPr>
            <a:xfrm>
              <a:off x="1006153" y="3522973"/>
              <a:ext cx="368611" cy="603182"/>
            </a:xfrm>
            <a:custGeom>
              <a:avLst/>
              <a:gdLst>
                <a:gd name="connsiteX0" fmla="*/ 366936 w 368611"/>
                <a:gd name="connsiteY0" fmla="*/ 261379 h 603182"/>
                <a:gd name="connsiteX1" fmla="*/ 320022 w 368611"/>
                <a:gd name="connsiteY1" fmla="*/ 61994 h 603182"/>
                <a:gd name="connsiteX2" fmla="*/ 309969 w 368611"/>
                <a:gd name="connsiteY2" fmla="*/ 43563 h 603182"/>
                <a:gd name="connsiteX3" fmla="*/ 239597 w 368611"/>
                <a:gd name="connsiteY3" fmla="*/ 6702 h 603182"/>
                <a:gd name="connsiteX4" fmla="*/ 184306 w 368611"/>
                <a:gd name="connsiteY4" fmla="*/ 0 h 603182"/>
                <a:gd name="connsiteX5" fmla="*/ 129014 w 368611"/>
                <a:gd name="connsiteY5" fmla="*/ 8378 h 603182"/>
                <a:gd name="connsiteX6" fmla="*/ 58643 w 368611"/>
                <a:gd name="connsiteY6" fmla="*/ 45239 h 603182"/>
                <a:gd name="connsiteX7" fmla="*/ 48590 w 368611"/>
                <a:gd name="connsiteY7" fmla="*/ 63669 h 603182"/>
                <a:gd name="connsiteX8" fmla="*/ 1676 w 368611"/>
                <a:gd name="connsiteY8" fmla="*/ 263055 h 603182"/>
                <a:gd name="connsiteX9" fmla="*/ 0 w 368611"/>
                <a:gd name="connsiteY9" fmla="*/ 271432 h 603182"/>
                <a:gd name="connsiteX10" fmla="*/ 33510 w 368611"/>
                <a:gd name="connsiteY10" fmla="*/ 304942 h 603182"/>
                <a:gd name="connsiteX11" fmla="*/ 65345 w 368611"/>
                <a:gd name="connsiteY11" fmla="*/ 279810 h 603182"/>
                <a:gd name="connsiteX12" fmla="*/ 100530 w 368611"/>
                <a:gd name="connsiteY12" fmla="*/ 134041 h 603182"/>
                <a:gd name="connsiteX13" fmla="*/ 100530 w 368611"/>
                <a:gd name="connsiteY13" fmla="*/ 603182 h 603182"/>
                <a:gd name="connsiteX14" fmla="*/ 167551 w 368611"/>
                <a:gd name="connsiteY14" fmla="*/ 603182 h 603182"/>
                <a:gd name="connsiteX15" fmla="*/ 167551 w 368611"/>
                <a:gd name="connsiteY15" fmla="*/ 301591 h 603182"/>
                <a:gd name="connsiteX16" fmla="*/ 201061 w 368611"/>
                <a:gd name="connsiteY16" fmla="*/ 301591 h 603182"/>
                <a:gd name="connsiteX17" fmla="*/ 201061 w 368611"/>
                <a:gd name="connsiteY17" fmla="*/ 603182 h 603182"/>
                <a:gd name="connsiteX18" fmla="*/ 268081 w 368611"/>
                <a:gd name="connsiteY18" fmla="*/ 603182 h 603182"/>
                <a:gd name="connsiteX19" fmla="*/ 268081 w 368611"/>
                <a:gd name="connsiteY19" fmla="*/ 132365 h 603182"/>
                <a:gd name="connsiteX20" fmla="*/ 303267 w 368611"/>
                <a:gd name="connsiteY20" fmla="*/ 278134 h 603182"/>
                <a:gd name="connsiteX21" fmla="*/ 335101 w 368611"/>
                <a:gd name="connsiteY21" fmla="*/ 303267 h 603182"/>
                <a:gd name="connsiteX22" fmla="*/ 368611 w 368611"/>
                <a:gd name="connsiteY22" fmla="*/ 269757 h 603182"/>
                <a:gd name="connsiteX23" fmla="*/ 366936 w 368611"/>
                <a:gd name="connsiteY23" fmla="*/ 261379 h 603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8611" h="603182">
                  <a:moveTo>
                    <a:pt x="366936" y="261379"/>
                  </a:moveTo>
                  <a:lnTo>
                    <a:pt x="320022" y="61994"/>
                  </a:lnTo>
                  <a:cubicBezTo>
                    <a:pt x="318346" y="55292"/>
                    <a:pt x="314995" y="48590"/>
                    <a:pt x="309969" y="43563"/>
                  </a:cubicBezTo>
                  <a:cubicBezTo>
                    <a:pt x="289863" y="26808"/>
                    <a:pt x="266406" y="15080"/>
                    <a:pt x="239597" y="6702"/>
                  </a:cubicBezTo>
                  <a:cubicBezTo>
                    <a:pt x="221167" y="3351"/>
                    <a:pt x="202736" y="0"/>
                    <a:pt x="184306" y="0"/>
                  </a:cubicBezTo>
                  <a:cubicBezTo>
                    <a:pt x="165875" y="0"/>
                    <a:pt x="147445" y="3351"/>
                    <a:pt x="129014" y="8378"/>
                  </a:cubicBezTo>
                  <a:cubicBezTo>
                    <a:pt x="102206" y="15080"/>
                    <a:pt x="78749" y="28484"/>
                    <a:pt x="58643" y="45239"/>
                  </a:cubicBezTo>
                  <a:cubicBezTo>
                    <a:pt x="53616" y="50265"/>
                    <a:pt x="50265" y="56967"/>
                    <a:pt x="48590" y="63669"/>
                  </a:cubicBezTo>
                  <a:lnTo>
                    <a:pt x="1676" y="263055"/>
                  </a:lnTo>
                  <a:cubicBezTo>
                    <a:pt x="1676" y="264730"/>
                    <a:pt x="0" y="268081"/>
                    <a:pt x="0" y="271432"/>
                  </a:cubicBezTo>
                  <a:cubicBezTo>
                    <a:pt x="0" y="289863"/>
                    <a:pt x="15080" y="304942"/>
                    <a:pt x="33510" y="304942"/>
                  </a:cubicBezTo>
                  <a:cubicBezTo>
                    <a:pt x="48590" y="304942"/>
                    <a:pt x="61994" y="293214"/>
                    <a:pt x="65345" y="279810"/>
                  </a:cubicBezTo>
                  <a:lnTo>
                    <a:pt x="100530" y="134041"/>
                  </a:lnTo>
                  <a:lnTo>
                    <a:pt x="100530" y="603182"/>
                  </a:lnTo>
                  <a:lnTo>
                    <a:pt x="167551" y="603182"/>
                  </a:lnTo>
                  <a:lnTo>
                    <a:pt x="167551" y="301591"/>
                  </a:lnTo>
                  <a:lnTo>
                    <a:pt x="201061" y="301591"/>
                  </a:lnTo>
                  <a:lnTo>
                    <a:pt x="201061" y="603182"/>
                  </a:lnTo>
                  <a:lnTo>
                    <a:pt x="268081" y="603182"/>
                  </a:lnTo>
                  <a:lnTo>
                    <a:pt x="268081" y="132365"/>
                  </a:lnTo>
                  <a:lnTo>
                    <a:pt x="303267" y="278134"/>
                  </a:lnTo>
                  <a:cubicBezTo>
                    <a:pt x="306618" y="291538"/>
                    <a:pt x="320022" y="303267"/>
                    <a:pt x="335101" y="303267"/>
                  </a:cubicBezTo>
                  <a:cubicBezTo>
                    <a:pt x="353532" y="303267"/>
                    <a:pt x="368611" y="288187"/>
                    <a:pt x="368611" y="269757"/>
                  </a:cubicBezTo>
                  <a:cubicBezTo>
                    <a:pt x="368611" y="266406"/>
                    <a:pt x="366936" y="263055"/>
                    <a:pt x="366936" y="261379"/>
                  </a:cubicBezTo>
                  <a:close/>
                </a:path>
              </a:pathLst>
            </a:custGeom>
            <a:grpFill/>
            <a:ln w="83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grpSp>
        <p:nvGrpSpPr>
          <p:cNvPr id="39" name="Graphic 4" descr="Woman">
            <a:extLst>
              <a:ext uri="{FF2B5EF4-FFF2-40B4-BE49-F238E27FC236}">
                <a16:creationId xmlns:a16="http://schemas.microsoft.com/office/drawing/2014/main" id="{8843B693-E4AB-4647-8AA7-E9804947AEE2}"/>
              </a:ext>
            </a:extLst>
          </p:cNvPr>
          <p:cNvGrpSpPr/>
          <p:nvPr/>
        </p:nvGrpSpPr>
        <p:grpSpPr>
          <a:xfrm>
            <a:off x="2940334" y="3886971"/>
            <a:ext cx="329586" cy="674154"/>
            <a:chOff x="1005701" y="4959092"/>
            <a:chExt cx="368611" cy="753978"/>
          </a:xfrm>
          <a:solidFill>
            <a:srgbClr val="9824E9"/>
          </a:solidFill>
        </p:grpSpPr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B362E522-285E-4BC4-956A-4F0C00470FD2}"/>
                </a:ext>
              </a:extLst>
            </p:cNvPr>
            <p:cNvSpPr/>
            <p:nvPr/>
          </p:nvSpPr>
          <p:spPr>
            <a:xfrm>
              <a:off x="1124276" y="4959092"/>
              <a:ext cx="134041" cy="134041"/>
            </a:xfrm>
            <a:custGeom>
              <a:avLst/>
              <a:gdLst>
                <a:gd name="connsiteX0" fmla="*/ 134040 w 134040"/>
                <a:gd name="connsiteY0" fmla="*/ 67020 h 134040"/>
                <a:gd name="connsiteX1" fmla="*/ 67020 w 134040"/>
                <a:gd name="connsiteY1" fmla="*/ 134041 h 134040"/>
                <a:gd name="connsiteX2" fmla="*/ 0 w 134040"/>
                <a:gd name="connsiteY2" fmla="*/ 67020 h 134040"/>
                <a:gd name="connsiteX3" fmla="*/ 67020 w 134040"/>
                <a:gd name="connsiteY3" fmla="*/ 0 h 134040"/>
                <a:gd name="connsiteX4" fmla="*/ 134040 w 134040"/>
                <a:gd name="connsiteY4" fmla="*/ 67020 h 134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040" h="134040">
                  <a:moveTo>
                    <a:pt x="134040" y="67020"/>
                  </a:moveTo>
                  <a:cubicBezTo>
                    <a:pt x="134040" y="104035"/>
                    <a:pt x="104035" y="134041"/>
                    <a:pt x="67020" y="134041"/>
                  </a:cubicBezTo>
                  <a:cubicBezTo>
                    <a:pt x="30006" y="134041"/>
                    <a:pt x="0" y="104035"/>
                    <a:pt x="0" y="67020"/>
                  </a:cubicBezTo>
                  <a:cubicBezTo>
                    <a:pt x="0" y="30006"/>
                    <a:pt x="30006" y="0"/>
                    <a:pt x="67020" y="0"/>
                  </a:cubicBezTo>
                  <a:cubicBezTo>
                    <a:pt x="104035" y="0"/>
                    <a:pt x="134040" y="30006"/>
                    <a:pt x="134040" y="67020"/>
                  </a:cubicBezTo>
                  <a:close/>
                </a:path>
              </a:pathLst>
            </a:custGeom>
            <a:grpFill/>
            <a:ln w="83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C6820F62-FAB6-4FAF-9A8E-66685D5BD614}"/>
                </a:ext>
              </a:extLst>
            </p:cNvPr>
            <p:cNvSpPr/>
            <p:nvPr/>
          </p:nvSpPr>
          <p:spPr>
            <a:xfrm>
              <a:off x="1005701" y="5109887"/>
              <a:ext cx="368611" cy="603182"/>
            </a:xfrm>
            <a:custGeom>
              <a:avLst/>
              <a:gdLst>
                <a:gd name="connsiteX0" fmla="*/ 368225 w 368611"/>
                <a:gd name="connsiteY0" fmla="*/ 258028 h 603182"/>
                <a:gd name="connsiteX1" fmla="*/ 307907 w 368611"/>
                <a:gd name="connsiteY1" fmla="*/ 50265 h 603182"/>
                <a:gd name="connsiteX2" fmla="*/ 294503 w 368611"/>
                <a:gd name="connsiteY2" fmla="*/ 31835 h 603182"/>
                <a:gd name="connsiteX3" fmla="*/ 224132 w 368611"/>
                <a:gd name="connsiteY3" fmla="*/ 3351 h 603182"/>
                <a:gd name="connsiteX4" fmla="*/ 185595 w 368611"/>
                <a:gd name="connsiteY4" fmla="*/ 0 h 603182"/>
                <a:gd name="connsiteX5" fmla="*/ 147059 w 368611"/>
                <a:gd name="connsiteY5" fmla="*/ 3351 h 603182"/>
                <a:gd name="connsiteX6" fmla="*/ 76687 w 368611"/>
                <a:gd name="connsiteY6" fmla="*/ 31835 h 603182"/>
                <a:gd name="connsiteX7" fmla="*/ 63283 w 368611"/>
                <a:gd name="connsiteY7" fmla="*/ 50265 h 603182"/>
                <a:gd name="connsiteX8" fmla="*/ 1290 w 368611"/>
                <a:gd name="connsiteY8" fmla="*/ 258028 h 603182"/>
                <a:gd name="connsiteX9" fmla="*/ 24747 w 368611"/>
                <a:gd name="connsiteY9" fmla="*/ 299916 h 603182"/>
                <a:gd name="connsiteX10" fmla="*/ 34800 w 368611"/>
                <a:gd name="connsiteY10" fmla="*/ 301591 h 603182"/>
                <a:gd name="connsiteX11" fmla="*/ 66634 w 368611"/>
                <a:gd name="connsiteY11" fmla="*/ 278134 h 603182"/>
                <a:gd name="connsiteX12" fmla="*/ 118575 w 368611"/>
                <a:gd name="connsiteY12" fmla="*/ 102206 h 603182"/>
                <a:gd name="connsiteX13" fmla="*/ 118575 w 368611"/>
                <a:gd name="connsiteY13" fmla="*/ 160849 h 603182"/>
                <a:gd name="connsiteX14" fmla="*/ 56581 w 368611"/>
                <a:gd name="connsiteY14" fmla="*/ 368611 h 603182"/>
                <a:gd name="connsiteX15" fmla="*/ 101820 w 368611"/>
                <a:gd name="connsiteY15" fmla="*/ 368611 h 603182"/>
                <a:gd name="connsiteX16" fmla="*/ 101820 w 368611"/>
                <a:gd name="connsiteY16" fmla="*/ 603182 h 603182"/>
                <a:gd name="connsiteX17" fmla="*/ 168840 w 368611"/>
                <a:gd name="connsiteY17" fmla="*/ 603182 h 603182"/>
                <a:gd name="connsiteX18" fmla="*/ 168840 w 368611"/>
                <a:gd name="connsiteY18" fmla="*/ 368611 h 603182"/>
                <a:gd name="connsiteX19" fmla="*/ 202350 w 368611"/>
                <a:gd name="connsiteY19" fmla="*/ 368611 h 603182"/>
                <a:gd name="connsiteX20" fmla="*/ 202350 w 368611"/>
                <a:gd name="connsiteY20" fmla="*/ 603182 h 603182"/>
                <a:gd name="connsiteX21" fmla="*/ 269371 w 368611"/>
                <a:gd name="connsiteY21" fmla="*/ 603182 h 603182"/>
                <a:gd name="connsiteX22" fmla="*/ 269371 w 368611"/>
                <a:gd name="connsiteY22" fmla="*/ 368611 h 603182"/>
                <a:gd name="connsiteX23" fmla="*/ 314609 w 368611"/>
                <a:gd name="connsiteY23" fmla="*/ 368611 h 603182"/>
                <a:gd name="connsiteX24" fmla="*/ 252615 w 368611"/>
                <a:gd name="connsiteY24" fmla="*/ 160849 h 603182"/>
                <a:gd name="connsiteX25" fmla="*/ 252615 w 368611"/>
                <a:gd name="connsiteY25" fmla="*/ 102206 h 603182"/>
                <a:gd name="connsiteX26" fmla="*/ 304556 w 368611"/>
                <a:gd name="connsiteY26" fmla="*/ 278134 h 603182"/>
                <a:gd name="connsiteX27" fmla="*/ 336391 w 368611"/>
                <a:gd name="connsiteY27" fmla="*/ 301591 h 603182"/>
                <a:gd name="connsiteX28" fmla="*/ 346444 w 368611"/>
                <a:gd name="connsiteY28" fmla="*/ 299916 h 603182"/>
                <a:gd name="connsiteX29" fmla="*/ 368225 w 368611"/>
                <a:gd name="connsiteY29" fmla="*/ 258028 h 603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68611" h="603182">
                  <a:moveTo>
                    <a:pt x="368225" y="258028"/>
                  </a:moveTo>
                  <a:lnTo>
                    <a:pt x="307907" y="50265"/>
                  </a:lnTo>
                  <a:cubicBezTo>
                    <a:pt x="306232" y="41888"/>
                    <a:pt x="301205" y="35186"/>
                    <a:pt x="294503" y="31835"/>
                  </a:cubicBezTo>
                  <a:cubicBezTo>
                    <a:pt x="274397" y="18431"/>
                    <a:pt x="250940" y="10053"/>
                    <a:pt x="224132" y="3351"/>
                  </a:cubicBezTo>
                  <a:cubicBezTo>
                    <a:pt x="210728" y="1676"/>
                    <a:pt x="198999" y="0"/>
                    <a:pt x="185595" y="0"/>
                  </a:cubicBezTo>
                  <a:cubicBezTo>
                    <a:pt x="172191" y="0"/>
                    <a:pt x="160463" y="1676"/>
                    <a:pt x="147059" y="3351"/>
                  </a:cubicBezTo>
                  <a:cubicBezTo>
                    <a:pt x="120250" y="8378"/>
                    <a:pt x="96793" y="18431"/>
                    <a:pt x="76687" y="31835"/>
                  </a:cubicBezTo>
                  <a:cubicBezTo>
                    <a:pt x="69985" y="36861"/>
                    <a:pt x="64959" y="41888"/>
                    <a:pt x="63283" y="50265"/>
                  </a:cubicBezTo>
                  <a:lnTo>
                    <a:pt x="1290" y="258028"/>
                  </a:lnTo>
                  <a:cubicBezTo>
                    <a:pt x="-3737" y="276459"/>
                    <a:pt x="6316" y="294889"/>
                    <a:pt x="24747" y="299916"/>
                  </a:cubicBezTo>
                  <a:cubicBezTo>
                    <a:pt x="28098" y="301591"/>
                    <a:pt x="31449" y="301591"/>
                    <a:pt x="34800" y="301591"/>
                  </a:cubicBezTo>
                  <a:cubicBezTo>
                    <a:pt x="49879" y="301591"/>
                    <a:pt x="63283" y="291538"/>
                    <a:pt x="66634" y="278134"/>
                  </a:cubicBezTo>
                  <a:lnTo>
                    <a:pt x="118575" y="102206"/>
                  </a:lnTo>
                  <a:lnTo>
                    <a:pt x="118575" y="160849"/>
                  </a:lnTo>
                  <a:lnTo>
                    <a:pt x="56581" y="368611"/>
                  </a:lnTo>
                  <a:lnTo>
                    <a:pt x="101820" y="368611"/>
                  </a:lnTo>
                  <a:lnTo>
                    <a:pt x="101820" y="603182"/>
                  </a:lnTo>
                  <a:lnTo>
                    <a:pt x="168840" y="603182"/>
                  </a:lnTo>
                  <a:lnTo>
                    <a:pt x="168840" y="368611"/>
                  </a:lnTo>
                  <a:lnTo>
                    <a:pt x="202350" y="368611"/>
                  </a:lnTo>
                  <a:lnTo>
                    <a:pt x="202350" y="603182"/>
                  </a:lnTo>
                  <a:lnTo>
                    <a:pt x="269371" y="603182"/>
                  </a:lnTo>
                  <a:lnTo>
                    <a:pt x="269371" y="368611"/>
                  </a:lnTo>
                  <a:lnTo>
                    <a:pt x="314609" y="368611"/>
                  </a:lnTo>
                  <a:lnTo>
                    <a:pt x="252615" y="160849"/>
                  </a:lnTo>
                  <a:lnTo>
                    <a:pt x="252615" y="102206"/>
                  </a:lnTo>
                  <a:lnTo>
                    <a:pt x="304556" y="278134"/>
                  </a:lnTo>
                  <a:cubicBezTo>
                    <a:pt x="309583" y="293214"/>
                    <a:pt x="322987" y="301591"/>
                    <a:pt x="336391" y="301591"/>
                  </a:cubicBezTo>
                  <a:cubicBezTo>
                    <a:pt x="339742" y="301591"/>
                    <a:pt x="343093" y="301591"/>
                    <a:pt x="346444" y="299916"/>
                  </a:cubicBezTo>
                  <a:cubicBezTo>
                    <a:pt x="363199" y="294889"/>
                    <a:pt x="373252" y="276459"/>
                    <a:pt x="368225" y="258028"/>
                  </a:cubicBezTo>
                  <a:close/>
                </a:path>
              </a:pathLst>
            </a:custGeom>
            <a:grpFill/>
            <a:ln w="83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grpSp>
        <p:nvGrpSpPr>
          <p:cNvPr id="42" name="Graphic 2" descr="Man">
            <a:extLst>
              <a:ext uri="{FF2B5EF4-FFF2-40B4-BE49-F238E27FC236}">
                <a16:creationId xmlns:a16="http://schemas.microsoft.com/office/drawing/2014/main" id="{7F390FF1-9615-4932-8B53-C8EFBABF4057}"/>
              </a:ext>
            </a:extLst>
          </p:cNvPr>
          <p:cNvGrpSpPr/>
          <p:nvPr/>
        </p:nvGrpSpPr>
        <p:grpSpPr>
          <a:xfrm>
            <a:off x="3483030" y="2905041"/>
            <a:ext cx="329586" cy="674154"/>
            <a:chOff x="1006153" y="3372178"/>
            <a:chExt cx="368611" cy="753978"/>
          </a:xfrm>
          <a:solidFill>
            <a:srgbClr val="7A25FE"/>
          </a:solidFill>
        </p:grpSpPr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715E4AFD-513F-4F2A-A840-657700D724D0}"/>
                </a:ext>
              </a:extLst>
            </p:cNvPr>
            <p:cNvSpPr/>
            <p:nvPr/>
          </p:nvSpPr>
          <p:spPr>
            <a:xfrm>
              <a:off x="1123438" y="3372178"/>
              <a:ext cx="134041" cy="134041"/>
            </a:xfrm>
            <a:custGeom>
              <a:avLst/>
              <a:gdLst>
                <a:gd name="connsiteX0" fmla="*/ 134041 w 134040"/>
                <a:gd name="connsiteY0" fmla="*/ 67020 h 134040"/>
                <a:gd name="connsiteX1" fmla="*/ 67020 w 134040"/>
                <a:gd name="connsiteY1" fmla="*/ 134041 h 134040"/>
                <a:gd name="connsiteX2" fmla="*/ 0 w 134040"/>
                <a:gd name="connsiteY2" fmla="*/ 67020 h 134040"/>
                <a:gd name="connsiteX3" fmla="*/ 67020 w 134040"/>
                <a:gd name="connsiteY3" fmla="*/ 0 h 134040"/>
                <a:gd name="connsiteX4" fmla="*/ 134041 w 134040"/>
                <a:gd name="connsiteY4" fmla="*/ 67020 h 134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040" h="134040">
                  <a:moveTo>
                    <a:pt x="134041" y="67020"/>
                  </a:moveTo>
                  <a:cubicBezTo>
                    <a:pt x="134041" y="104035"/>
                    <a:pt x="104035" y="134041"/>
                    <a:pt x="67020" y="134041"/>
                  </a:cubicBezTo>
                  <a:cubicBezTo>
                    <a:pt x="30006" y="134041"/>
                    <a:pt x="0" y="104035"/>
                    <a:pt x="0" y="67020"/>
                  </a:cubicBezTo>
                  <a:cubicBezTo>
                    <a:pt x="0" y="30006"/>
                    <a:pt x="30006" y="0"/>
                    <a:pt x="67020" y="0"/>
                  </a:cubicBezTo>
                  <a:cubicBezTo>
                    <a:pt x="104035" y="0"/>
                    <a:pt x="134041" y="30006"/>
                    <a:pt x="134041" y="67020"/>
                  </a:cubicBezTo>
                  <a:close/>
                </a:path>
              </a:pathLst>
            </a:custGeom>
            <a:grpFill/>
            <a:ln w="83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9EB756F-523F-4588-BF8B-CAACDEB52A9C}"/>
                </a:ext>
              </a:extLst>
            </p:cNvPr>
            <p:cNvSpPr/>
            <p:nvPr/>
          </p:nvSpPr>
          <p:spPr>
            <a:xfrm>
              <a:off x="1006153" y="3522973"/>
              <a:ext cx="368611" cy="603182"/>
            </a:xfrm>
            <a:custGeom>
              <a:avLst/>
              <a:gdLst>
                <a:gd name="connsiteX0" fmla="*/ 366936 w 368611"/>
                <a:gd name="connsiteY0" fmla="*/ 261379 h 603182"/>
                <a:gd name="connsiteX1" fmla="*/ 320022 w 368611"/>
                <a:gd name="connsiteY1" fmla="*/ 61994 h 603182"/>
                <a:gd name="connsiteX2" fmla="*/ 309969 w 368611"/>
                <a:gd name="connsiteY2" fmla="*/ 43563 h 603182"/>
                <a:gd name="connsiteX3" fmla="*/ 239597 w 368611"/>
                <a:gd name="connsiteY3" fmla="*/ 6702 h 603182"/>
                <a:gd name="connsiteX4" fmla="*/ 184306 w 368611"/>
                <a:gd name="connsiteY4" fmla="*/ 0 h 603182"/>
                <a:gd name="connsiteX5" fmla="*/ 129014 w 368611"/>
                <a:gd name="connsiteY5" fmla="*/ 8378 h 603182"/>
                <a:gd name="connsiteX6" fmla="*/ 58643 w 368611"/>
                <a:gd name="connsiteY6" fmla="*/ 45239 h 603182"/>
                <a:gd name="connsiteX7" fmla="*/ 48590 w 368611"/>
                <a:gd name="connsiteY7" fmla="*/ 63669 h 603182"/>
                <a:gd name="connsiteX8" fmla="*/ 1676 w 368611"/>
                <a:gd name="connsiteY8" fmla="*/ 263055 h 603182"/>
                <a:gd name="connsiteX9" fmla="*/ 0 w 368611"/>
                <a:gd name="connsiteY9" fmla="*/ 271432 h 603182"/>
                <a:gd name="connsiteX10" fmla="*/ 33510 w 368611"/>
                <a:gd name="connsiteY10" fmla="*/ 304942 h 603182"/>
                <a:gd name="connsiteX11" fmla="*/ 65345 w 368611"/>
                <a:gd name="connsiteY11" fmla="*/ 279810 h 603182"/>
                <a:gd name="connsiteX12" fmla="*/ 100530 w 368611"/>
                <a:gd name="connsiteY12" fmla="*/ 134041 h 603182"/>
                <a:gd name="connsiteX13" fmla="*/ 100530 w 368611"/>
                <a:gd name="connsiteY13" fmla="*/ 603182 h 603182"/>
                <a:gd name="connsiteX14" fmla="*/ 167551 w 368611"/>
                <a:gd name="connsiteY14" fmla="*/ 603182 h 603182"/>
                <a:gd name="connsiteX15" fmla="*/ 167551 w 368611"/>
                <a:gd name="connsiteY15" fmla="*/ 301591 h 603182"/>
                <a:gd name="connsiteX16" fmla="*/ 201061 w 368611"/>
                <a:gd name="connsiteY16" fmla="*/ 301591 h 603182"/>
                <a:gd name="connsiteX17" fmla="*/ 201061 w 368611"/>
                <a:gd name="connsiteY17" fmla="*/ 603182 h 603182"/>
                <a:gd name="connsiteX18" fmla="*/ 268081 w 368611"/>
                <a:gd name="connsiteY18" fmla="*/ 603182 h 603182"/>
                <a:gd name="connsiteX19" fmla="*/ 268081 w 368611"/>
                <a:gd name="connsiteY19" fmla="*/ 132365 h 603182"/>
                <a:gd name="connsiteX20" fmla="*/ 303267 w 368611"/>
                <a:gd name="connsiteY20" fmla="*/ 278134 h 603182"/>
                <a:gd name="connsiteX21" fmla="*/ 335101 w 368611"/>
                <a:gd name="connsiteY21" fmla="*/ 303267 h 603182"/>
                <a:gd name="connsiteX22" fmla="*/ 368611 w 368611"/>
                <a:gd name="connsiteY22" fmla="*/ 269757 h 603182"/>
                <a:gd name="connsiteX23" fmla="*/ 366936 w 368611"/>
                <a:gd name="connsiteY23" fmla="*/ 261379 h 603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8611" h="603182">
                  <a:moveTo>
                    <a:pt x="366936" y="261379"/>
                  </a:moveTo>
                  <a:lnTo>
                    <a:pt x="320022" y="61994"/>
                  </a:lnTo>
                  <a:cubicBezTo>
                    <a:pt x="318346" y="55292"/>
                    <a:pt x="314995" y="48590"/>
                    <a:pt x="309969" y="43563"/>
                  </a:cubicBezTo>
                  <a:cubicBezTo>
                    <a:pt x="289863" y="26808"/>
                    <a:pt x="266406" y="15080"/>
                    <a:pt x="239597" y="6702"/>
                  </a:cubicBezTo>
                  <a:cubicBezTo>
                    <a:pt x="221167" y="3351"/>
                    <a:pt x="202736" y="0"/>
                    <a:pt x="184306" y="0"/>
                  </a:cubicBezTo>
                  <a:cubicBezTo>
                    <a:pt x="165875" y="0"/>
                    <a:pt x="147445" y="3351"/>
                    <a:pt x="129014" y="8378"/>
                  </a:cubicBezTo>
                  <a:cubicBezTo>
                    <a:pt x="102206" y="15080"/>
                    <a:pt x="78749" y="28484"/>
                    <a:pt x="58643" y="45239"/>
                  </a:cubicBezTo>
                  <a:cubicBezTo>
                    <a:pt x="53616" y="50265"/>
                    <a:pt x="50265" y="56967"/>
                    <a:pt x="48590" y="63669"/>
                  </a:cubicBezTo>
                  <a:lnTo>
                    <a:pt x="1676" y="263055"/>
                  </a:lnTo>
                  <a:cubicBezTo>
                    <a:pt x="1676" y="264730"/>
                    <a:pt x="0" y="268081"/>
                    <a:pt x="0" y="271432"/>
                  </a:cubicBezTo>
                  <a:cubicBezTo>
                    <a:pt x="0" y="289863"/>
                    <a:pt x="15080" y="304942"/>
                    <a:pt x="33510" y="304942"/>
                  </a:cubicBezTo>
                  <a:cubicBezTo>
                    <a:pt x="48590" y="304942"/>
                    <a:pt x="61994" y="293214"/>
                    <a:pt x="65345" y="279810"/>
                  </a:cubicBezTo>
                  <a:lnTo>
                    <a:pt x="100530" y="134041"/>
                  </a:lnTo>
                  <a:lnTo>
                    <a:pt x="100530" y="603182"/>
                  </a:lnTo>
                  <a:lnTo>
                    <a:pt x="167551" y="603182"/>
                  </a:lnTo>
                  <a:lnTo>
                    <a:pt x="167551" y="301591"/>
                  </a:lnTo>
                  <a:lnTo>
                    <a:pt x="201061" y="301591"/>
                  </a:lnTo>
                  <a:lnTo>
                    <a:pt x="201061" y="603182"/>
                  </a:lnTo>
                  <a:lnTo>
                    <a:pt x="268081" y="603182"/>
                  </a:lnTo>
                  <a:lnTo>
                    <a:pt x="268081" y="132365"/>
                  </a:lnTo>
                  <a:lnTo>
                    <a:pt x="303267" y="278134"/>
                  </a:lnTo>
                  <a:cubicBezTo>
                    <a:pt x="306618" y="291538"/>
                    <a:pt x="320022" y="303267"/>
                    <a:pt x="335101" y="303267"/>
                  </a:cubicBezTo>
                  <a:cubicBezTo>
                    <a:pt x="353532" y="303267"/>
                    <a:pt x="368611" y="288187"/>
                    <a:pt x="368611" y="269757"/>
                  </a:cubicBezTo>
                  <a:cubicBezTo>
                    <a:pt x="368611" y="266406"/>
                    <a:pt x="366936" y="263055"/>
                    <a:pt x="366936" y="261379"/>
                  </a:cubicBezTo>
                  <a:close/>
                </a:path>
              </a:pathLst>
            </a:custGeom>
            <a:grpFill/>
            <a:ln w="83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grpSp>
        <p:nvGrpSpPr>
          <p:cNvPr id="45" name="Graphic 4" descr="Woman">
            <a:extLst>
              <a:ext uri="{FF2B5EF4-FFF2-40B4-BE49-F238E27FC236}">
                <a16:creationId xmlns:a16="http://schemas.microsoft.com/office/drawing/2014/main" id="{F4CFB336-FC8F-498F-82E7-02203C371916}"/>
              </a:ext>
            </a:extLst>
          </p:cNvPr>
          <p:cNvGrpSpPr/>
          <p:nvPr/>
        </p:nvGrpSpPr>
        <p:grpSpPr>
          <a:xfrm>
            <a:off x="3482605" y="3886971"/>
            <a:ext cx="329586" cy="674154"/>
            <a:chOff x="1005701" y="4959092"/>
            <a:chExt cx="368611" cy="753978"/>
          </a:xfrm>
          <a:solidFill>
            <a:schemeClr val="bg1">
              <a:lumMod val="85000"/>
            </a:schemeClr>
          </a:solidFill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931357B1-C3D2-4037-A1F2-9D9F4ED6EBEF}"/>
                </a:ext>
              </a:extLst>
            </p:cNvPr>
            <p:cNvSpPr/>
            <p:nvPr/>
          </p:nvSpPr>
          <p:spPr>
            <a:xfrm>
              <a:off x="1124276" y="4959092"/>
              <a:ext cx="134041" cy="134041"/>
            </a:xfrm>
            <a:custGeom>
              <a:avLst/>
              <a:gdLst>
                <a:gd name="connsiteX0" fmla="*/ 134040 w 134040"/>
                <a:gd name="connsiteY0" fmla="*/ 67020 h 134040"/>
                <a:gd name="connsiteX1" fmla="*/ 67020 w 134040"/>
                <a:gd name="connsiteY1" fmla="*/ 134041 h 134040"/>
                <a:gd name="connsiteX2" fmla="*/ 0 w 134040"/>
                <a:gd name="connsiteY2" fmla="*/ 67020 h 134040"/>
                <a:gd name="connsiteX3" fmla="*/ 67020 w 134040"/>
                <a:gd name="connsiteY3" fmla="*/ 0 h 134040"/>
                <a:gd name="connsiteX4" fmla="*/ 134040 w 134040"/>
                <a:gd name="connsiteY4" fmla="*/ 67020 h 134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040" h="134040">
                  <a:moveTo>
                    <a:pt x="134040" y="67020"/>
                  </a:moveTo>
                  <a:cubicBezTo>
                    <a:pt x="134040" y="104035"/>
                    <a:pt x="104035" y="134041"/>
                    <a:pt x="67020" y="134041"/>
                  </a:cubicBezTo>
                  <a:cubicBezTo>
                    <a:pt x="30006" y="134041"/>
                    <a:pt x="0" y="104035"/>
                    <a:pt x="0" y="67020"/>
                  </a:cubicBezTo>
                  <a:cubicBezTo>
                    <a:pt x="0" y="30006"/>
                    <a:pt x="30006" y="0"/>
                    <a:pt x="67020" y="0"/>
                  </a:cubicBezTo>
                  <a:cubicBezTo>
                    <a:pt x="104035" y="0"/>
                    <a:pt x="134040" y="30006"/>
                    <a:pt x="134040" y="67020"/>
                  </a:cubicBezTo>
                  <a:close/>
                </a:path>
              </a:pathLst>
            </a:custGeom>
            <a:grpFill/>
            <a:ln w="83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424E54C-0E8C-4E2E-B1FB-F31017B41E5B}"/>
                </a:ext>
              </a:extLst>
            </p:cNvPr>
            <p:cNvSpPr/>
            <p:nvPr/>
          </p:nvSpPr>
          <p:spPr>
            <a:xfrm>
              <a:off x="1005701" y="5109887"/>
              <a:ext cx="368611" cy="603182"/>
            </a:xfrm>
            <a:custGeom>
              <a:avLst/>
              <a:gdLst>
                <a:gd name="connsiteX0" fmla="*/ 368225 w 368611"/>
                <a:gd name="connsiteY0" fmla="*/ 258028 h 603182"/>
                <a:gd name="connsiteX1" fmla="*/ 307907 w 368611"/>
                <a:gd name="connsiteY1" fmla="*/ 50265 h 603182"/>
                <a:gd name="connsiteX2" fmla="*/ 294503 w 368611"/>
                <a:gd name="connsiteY2" fmla="*/ 31835 h 603182"/>
                <a:gd name="connsiteX3" fmla="*/ 224132 w 368611"/>
                <a:gd name="connsiteY3" fmla="*/ 3351 h 603182"/>
                <a:gd name="connsiteX4" fmla="*/ 185595 w 368611"/>
                <a:gd name="connsiteY4" fmla="*/ 0 h 603182"/>
                <a:gd name="connsiteX5" fmla="*/ 147059 w 368611"/>
                <a:gd name="connsiteY5" fmla="*/ 3351 h 603182"/>
                <a:gd name="connsiteX6" fmla="*/ 76687 w 368611"/>
                <a:gd name="connsiteY6" fmla="*/ 31835 h 603182"/>
                <a:gd name="connsiteX7" fmla="*/ 63283 w 368611"/>
                <a:gd name="connsiteY7" fmla="*/ 50265 h 603182"/>
                <a:gd name="connsiteX8" fmla="*/ 1290 w 368611"/>
                <a:gd name="connsiteY8" fmla="*/ 258028 h 603182"/>
                <a:gd name="connsiteX9" fmla="*/ 24747 w 368611"/>
                <a:gd name="connsiteY9" fmla="*/ 299916 h 603182"/>
                <a:gd name="connsiteX10" fmla="*/ 34800 w 368611"/>
                <a:gd name="connsiteY10" fmla="*/ 301591 h 603182"/>
                <a:gd name="connsiteX11" fmla="*/ 66634 w 368611"/>
                <a:gd name="connsiteY11" fmla="*/ 278134 h 603182"/>
                <a:gd name="connsiteX12" fmla="*/ 118575 w 368611"/>
                <a:gd name="connsiteY12" fmla="*/ 102206 h 603182"/>
                <a:gd name="connsiteX13" fmla="*/ 118575 w 368611"/>
                <a:gd name="connsiteY13" fmla="*/ 160849 h 603182"/>
                <a:gd name="connsiteX14" fmla="*/ 56581 w 368611"/>
                <a:gd name="connsiteY14" fmla="*/ 368611 h 603182"/>
                <a:gd name="connsiteX15" fmla="*/ 101820 w 368611"/>
                <a:gd name="connsiteY15" fmla="*/ 368611 h 603182"/>
                <a:gd name="connsiteX16" fmla="*/ 101820 w 368611"/>
                <a:gd name="connsiteY16" fmla="*/ 603182 h 603182"/>
                <a:gd name="connsiteX17" fmla="*/ 168840 w 368611"/>
                <a:gd name="connsiteY17" fmla="*/ 603182 h 603182"/>
                <a:gd name="connsiteX18" fmla="*/ 168840 w 368611"/>
                <a:gd name="connsiteY18" fmla="*/ 368611 h 603182"/>
                <a:gd name="connsiteX19" fmla="*/ 202350 w 368611"/>
                <a:gd name="connsiteY19" fmla="*/ 368611 h 603182"/>
                <a:gd name="connsiteX20" fmla="*/ 202350 w 368611"/>
                <a:gd name="connsiteY20" fmla="*/ 603182 h 603182"/>
                <a:gd name="connsiteX21" fmla="*/ 269371 w 368611"/>
                <a:gd name="connsiteY21" fmla="*/ 603182 h 603182"/>
                <a:gd name="connsiteX22" fmla="*/ 269371 w 368611"/>
                <a:gd name="connsiteY22" fmla="*/ 368611 h 603182"/>
                <a:gd name="connsiteX23" fmla="*/ 314609 w 368611"/>
                <a:gd name="connsiteY23" fmla="*/ 368611 h 603182"/>
                <a:gd name="connsiteX24" fmla="*/ 252615 w 368611"/>
                <a:gd name="connsiteY24" fmla="*/ 160849 h 603182"/>
                <a:gd name="connsiteX25" fmla="*/ 252615 w 368611"/>
                <a:gd name="connsiteY25" fmla="*/ 102206 h 603182"/>
                <a:gd name="connsiteX26" fmla="*/ 304556 w 368611"/>
                <a:gd name="connsiteY26" fmla="*/ 278134 h 603182"/>
                <a:gd name="connsiteX27" fmla="*/ 336391 w 368611"/>
                <a:gd name="connsiteY27" fmla="*/ 301591 h 603182"/>
                <a:gd name="connsiteX28" fmla="*/ 346444 w 368611"/>
                <a:gd name="connsiteY28" fmla="*/ 299916 h 603182"/>
                <a:gd name="connsiteX29" fmla="*/ 368225 w 368611"/>
                <a:gd name="connsiteY29" fmla="*/ 258028 h 603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68611" h="603182">
                  <a:moveTo>
                    <a:pt x="368225" y="258028"/>
                  </a:moveTo>
                  <a:lnTo>
                    <a:pt x="307907" y="50265"/>
                  </a:lnTo>
                  <a:cubicBezTo>
                    <a:pt x="306232" y="41888"/>
                    <a:pt x="301205" y="35186"/>
                    <a:pt x="294503" y="31835"/>
                  </a:cubicBezTo>
                  <a:cubicBezTo>
                    <a:pt x="274397" y="18431"/>
                    <a:pt x="250940" y="10053"/>
                    <a:pt x="224132" y="3351"/>
                  </a:cubicBezTo>
                  <a:cubicBezTo>
                    <a:pt x="210728" y="1676"/>
                    <a:pt x="198999" y="0"/>
                    <a:pt x="185595" y="0"/>
                  </a:cubicBezTo>
                  <a:cubicBezTo>
                    <a:pt x="172191" y="0"/>
                    <a:pt x="160463" y="1676"/>
                    <a:pt x="147059" y="3351"/>
                  </a:cubicBezTo>
                  <a:cubicBezTo>
                    <a:pt x="120250" y="8378"/>
                    <a:pt x="96793" y="18431"/>
                    <a:pt x="76687" y="31835"/>
                  </a:cubicBezTo>
                  <a:cubicBezTo>
                    <a:pt x="69985" y="36861"/>
                    <a:pt x="64959" y="41888"/>
                    <a:pt x="63283" y="50265"/>
                  </a:cubicBezTo>
                  <a:lnTo>
                    <a:pt x="1290" y="258028"/>
                  </a:lnTo>
                  <a:cubicBezTo>
                    <a:pt x="-3737" y="276459"/>
                    <a:pt x="6316" y="294889"/>
                    <a:pt x="24747" y="299916"/>
                  </a:cubicBezTo>
                  <a:cubicBezTo>
                    <a:pt x="28098" y="301591"/>
                    <a:pt x="31449" y="301591"/>
                    <a:pt x="34800" y="301591"/>
                  </a:cubicBezTo>
                  <a:cubicBezTo>
                    <a:pt x="49879" y="301591"/>
                    <a:pt x="63283" y="291538"/>
                    <a:pt x="66634" y="278134"/>
                  </a:cubicBezTo>
                  <a:lnTo>
                    <a:pt x="118575" y="102206"/>
                  </a:lnTo>
                  <a:lnTo>
                    <a:pt x="118575" y="160849"/>
                  </a:lnTo>
                  <a:lnTo>
                    <a:pt x="56581" y="368611"/>
                  </a:lnTo>
                  <a:lnTo>
                    <a:pt x="101820" y="368611"/>
                  </a:lnTo>
                  <a:lnTo>
                    <a:pt x="101820" y="603182"/>
                  </a:lnTo>
                  <a:lnTo>
                    <a:pt x="168840" y="603182"/>
                  </a:lnTo>
                  <a:lnTo>
                    <a:pt x="168840" y="368611"/>
                  </a:lnTo>
                  <a:lnTo>
                    <a:pt x="202350" y="368611"/>
                  </a:lnTo>
                  <a:lnTo>
                    <a:pt x="202350" y="603182"/>
                  </a:lnTo>
                  <a:lnTo>
                    <a:pt x="269371" y="603182"/>
                  </a:lnTo>
                  <a:lnTo>
                    <a:pt x="269371" y="368611"/>
                  </a:lnTo>
                  <a:lnTo>
                    <a:pt x="314609" y="368611"/>
                  </a:lnTo>
                  <a:lnTo>
                    <a:pt x="252615" y="160849"/>
                  </a:lnTo>
                  <a:lnTo>
                    <a:pt x="252615" y="102206"/>
                  </a:lnTo>
                  <a:lnTo>
                    <a:pt x="304556" y="278134"/>
                  </a:lnTo>
                  <a:cubicBezTo>
                    <a:pt x="309583" y="293214"/>
                    <a:pt x="322987" y="301591"/>
                    <a:pt x="336391" y="301591"/>
                  </a:cubicBezTo>
                  <a:cubicBezTo>
                    <a:pt x="339742" y="301591"/>
                    <a:pt x="343093" y="301591"/>
                    <a:pt x="346444" y="299916"/>
                  </a:cubicBezTo>
                  <a:cubicBezTo>
                    <a:pt x="363199" y="294889"/>
                    <a:pt x="373252" y="276459"/>
                    <a:pt x="368225" y="258028"/>
                  </a:cubicBezTo>
                  <a:close/>
                </a:path>
              </a:pathLst>
            </a:custGeom>
            <a:grpFill/>
            <a:ln w="83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grpSp>
        <p:nvGrpSpPr>
          <p:cNvPr id="48" name="Graphic 2" descr="Man">
            <a:extLst>
              <a:ext uri="{FF2B5EF4-FFF2-40B4-BE49-F238E27FC236}">
                <a16:creationId xmlns:a16="http://schemas.microsoft.com/office/drawing/2014/main" id="{65F58BC4-99D8-4F56-9CC4-243D8A3ACB89}"/>
              </a:ext>
            </a:extLst>
          </p:cNvPr>
          <p:cNvGrpSpPr/>
          <p:nvPr/>
        </p:nvGrpSpPr>
        <p:grpSpPr>
          <a:xfrm>
            <a:off x="4025301" y="2905041"/>
            <a:ext cx="329586" cy="674154"/>
            <a:chOff x="1006153" y="3372178"/>
            <a:chExt cx="368611" cy="753978"/>
          </a:xfrm>
          <a:solidFill>
            <a:schemeClr val="bg1">
              <a:lumMod val="85000"/>
            </a:schemeClr>
          </a:solidFill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10F71BC2-51CD-434A-9BC1-6F0146E12928}"/>
                </a:ext>
              </a:extLst>
            </p:cNvPr>
            <p:cNvSpPr/>
            <p:nvPr/>
          </p:nvSpPr>
          <p:spPr>
            <a:xfrm>
              <a:off x="1123438" y="3372178"/>
              <a:ext cx="134041" cy="134041"/>
            </a:xfrm>
            <a:custGeom>
              <a:avLst/>
              <a:gdLst>
                <a:gd name="connsiteX0" fmla="*/ 134041 w 134040"/>
                <a:gd name="connsiteY0" fmla="*/ 67020 h 134040"/>
                <a:gd name="connsiteX1" fmla="*/ 67020 w 134040"/>
                <a:gd name="connsiteY1" fmla="*/ 134041 h 134040"/>
                <a:gd name="connsiteX2" fmla="*/ 0 w 134040"/>
                <a:gd name="connsiteY2" fmla="*/ 67020 h 134040"/>
                <a:gd name="connsiteX3" fmla="*/ 67020 w 134040"/>
                <a:gd name="connsiteY3" fmla="*/ 0 h 134040"/>
                <a:gd name="connsiteX4" fmla="*/ 134041 w 134040"/>
                <a:gd name="connsiteY4" fmla="*/ 67020 h 134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040" h="134040">
                  <a:moveTo>
                    <a:pt x="134041" y="67020"/>
                  </a:moveTo>
                  <a:cubicBezTo>
                    <a:pt x="134041" y="104035"/>
                    <a:pt x="104035" y="134041"/>
                    <a:pt x="67020" y="134041"/>
                  </a:cubicBezTo>
                  <a:cubicBezTo>
                    <a:pt x="30006" y="134041"/>
                    <a:pt x="0" y="104035"/>
                    <a:pt x="0" y="67020"/>
                  </a:cubicBezTo>
                  <a:cubicBezTo>
                    <a:pt x="0" y="30006"/>
                    <a:pt x="30006" y="0"/>
                    <a:pt x="67020" y="0"/>
                  </a:cubicBezTo>
                  <a:cubicBezTo>
                    <a:pt x="104035" y="0"/>
                    <a:pt x="134041" y="30006"/>
                    <a:pt x="134041" y="67020"/>
                  </a:cubicBezTo>
                  <a:close/>
                </a:path>
              </a:pathLst>
            </a:custGeom>
            <a:grpFill/>
            <a:ln w="83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3D507134-1AD5-4A6A-9011-A843986FA9B3}"/>
                </a:ext>
              </a:extLst>
            </p:cNvPr>
            <p:cNvSpPr/>
            <p:nvPr/>
          </p:nvSpPr>
          <p:spPr>
            <a:xfrm>
              <a:off x="1006153" y="3522973"/>
              <a:ext cx="368611" cy="603182"/>
            </a:xfrm>
            <a:custGeom>
              <a:avLst/>
              <a:gdLst>
                <a:gd name="connsiteX0" fmla="*/ 366936 w 368611"/>
                <a:gd name="connsiteY0" fmla="*/ 261379 h 603182"/>
                <a:gd name="connsiteX1" fmla="*/ 320022 w 368611"/>
                <a:gd name="connsiteY1" fmla="*/ 61994 h 603182"/>
                <a:gd name="connsiteX2" fmla="*/ 309969 w 368611"/>
                <a:gd name="connsiteY2" fmla="*/ 43563 h 603182"/>
                <a:gd name="connsiteX3" fmla="*/ 239597 w 368611"/>
                <a:gd name="connsiteY3" fmla="*/ 6702 h 603182"/>
                <a:gd name="connsiteX4" fmla="*/ 184306 w 368611"/>
                <a:gd name="connsiteY4" fmla="*/ 0 h 603182"/>
                <a:gd name="connsiteX5" fmla="*/ 129014 w 368611"/>
                <a:gd name="connsiteY5" fmla="*/ 8378 h 603182"/>
                <a:gd name="connsiteX6" fmla="*/ 58643 w 368611"/>
                <a:gd name="connsiteY6" fmla="*/ 45239 h 603182"/>
                <a:gd name="connsiteX7" fmla="*/ 48590 w 368611"/>
                <a:gd name="connsiteY7" fmla="*/ 63669 h 603182"/>
                <a:gd name="connsiteX8" fmla="*/ 1676 w 368611"/>
                <a:gd name="connsiteY8" fmla="*/ 263055 h 603182"/>
                <a:gd name="connsiteX9" fmla="*/ 0 w 368611"/>
                <a:gd name="connsiteY9" fmla="*/ 271432 h 603182"/>
                <a:gd name="connsiteX10" fmla="*/ 33510 w 368611"/>
                <a:gd name="connsiteY10" fmla="*/ 304942 h 603182"/>
                <a:gd name="connsiteX11" fmla="*/ 65345 w 368611"/>
                <a:gd name="connsiteY11" fmla="*/ 279810 h 603182"/>
                <a:gd name="connsiteX12" fmla="*/ 100530 w 368611"/>
                <a:gd name="connsiteY12" fmla="*/ 134041 h 603182"/>
                <a:gd name="connsiteX13" fmla="*/ 100530 w 368611"/>
                <a:gd name="connsiteY13" fmla="*/ 603182 h 603182"/>
                <a:gd name="connsiteX14" fmla="*/ 167551 w 368611"/>
                <a:gd name="connsiteY14" fmla="*/ 603182 h 603182"/>
                <a:gd name="connsiteX15" fmla="*/ 167551 w 368611"/>
                <a:gd name="connsiteY15" fmla="*/ 301591 h 603182"/>
                <a:gd name="connsiteX16" fmla="*/ 201061 w 368611"/>
                <a:gd name="connsiteY16" fmla="*/ 301591 h 603182"/>
                <a:gd name="connsiteX17" fmla="*/ 201061 w 368611"/>
                <a:gd name="connsiteY17" fmla="*/ 603182 h 603182"/>
                <a:gd name="connsiteX18" fmla="*/ 268081 w 368611"/>
                <a:gd name="connsiteY18" fmla="*/ 603182 h 603182"/>
                <a:gd name="connsiteX19" fmla="*/ 268081 w 368611"/>
                <a:gd name="connsiteY19" fmla="*/ 132365 h 603182"/>
                <a:gd name="connsiteX20" fmla="*/ 303267 w 368611"/>
                <a:gd name="connsiteY20" fmla="*/ 278134 h 603182"/>
                <a:gd name="connsiteX21" fmla="*/ 335101 w 368611"/>
                <a:gd name="connsiteY21" fmla="*/ 303267 h 603182"/>
                <a:gd name="connsiteX22" fmla="*/ 368611 w 368611"/>
                <a:gd name="connsiteY22" fmla="*/ 269757 h 603182"/>
                <a:gd name="connsiteX23" fmla="*/ 366936 w 368611"/>
                <a:gd name="connsiteY23" fmla="*/ 261379 h 603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8611" h="603182">
                  <a:moveTo>
                    <a:pt x="366936" y="261379"/>
                  </a:moveTo>
                  <a:lnTo>
                    <a:pt x="320022" y="61994"/>
                  </a:lnTo>
                  <a:cubicBezTo>
                    <a:pt x="318346" y="55292"/>
                    <a:pt x="314995" y="48590"/>
                    <a:pt x="309969" y="43563"/>
                  </a:cubicBezTo>
                  <a:cubicBezTo>
                    <a:pt x="289863" y="26808"/>
                    <a:pt x="266406" y="15080"/>
                    <a:pt x="239597" y="6702"/>
                  </a:cubicBezTo>
                  <a:cubicBezTo>
                    <a:pt x="221167" y="3351"/>
                    <a:pt x="202736" y="0"/>
                    <a:pt x="184306" y="0"/>
                  </a:cubicBezTo>
                  <a:cubicBezTo>
                    <a:pt x="165875" y="0"/>
                    <a:pt x="147445" y="3351"/>
                    <a:pt x="129014" y="8378"/>
                  </a:cubicBezTo>
                  <a:cubicBezTo>
                    <a:pt x="102206" y="15080"/>
                    <a:pt x="78749" y="28484"/>
                    <a:pt x="58643" y="45239"/>
                  </a:cubicBezTo>
                  <a:cubicBezTo>
                    <a:pt x="53616" y="50265"/>
                    <a:pt x="50265" y="56967"/>
                    <a:pt x="48590" y="63669"/>
                  </a:cubicBezTo>
                  <a:lnTo>
                    <a:pt x="1676" y="263055"/>
                  </a:lnTo>
                  <a:cubicBezTo>
                    <a:pt x="1676" y="264730"/>
                    <a:pt x="0" y="268081"/>
                    <a:pt x="0" y="271432"/>
                  </a:cubicBezTo>
                  <a:cubicBezTo>
                    <a:pt x="0" y="289863"/>
                    <a:pt x="15080" y="304942"/>
                    <a:pt x="33510" y="304942"/>
                  </a:cubicBezTo>
                  <a:cubicBezTo>
                    <a:pt x="48590" y="304942"/>
                    <a:pt x="61994" y="293214"/>
                    <a:pt x="65345" y="279810"/>
                  </a:cubicBezTo>
                  <a:lnTo>
                    <a:pt x="100530" y="134041"/>
                  </a:lnTo>
                  <a:lnTo>
                    <a:pt x="100530" y="603182"/>
                  </a:lnTo>
                  <a:lnTo>
                    <a:pt x="167551" y="603182"/>
                  </a:lnTo>
                  <a:lnTo>
                    <a:pt x="167551" y="301591"/>
                  </a:lnTo>
                  <a:lnTo>
                    <a:pt x="201061" y="301591"/>
                  </a:lnTo>
                  <a:lnTo>
                    <a:pt x="201061" y="603182"/>
                  </a:lnTo>
                  <a:lnTo>
                    <a:pt x="268081" y="603182"/>
                  </a:lnTo>
                  <a:lnTo>
                    <a:pt x="268081" y="132365"/>
                  </a:lnTo>
                  <a:lnTo>
                    <a:pt x="303267" y="278134"/>
                  </a:lnTo>
                  <a:cubicBezTo>
                    <a:pt x="306618" y="291538"/>
                    <a:pt x="320022" y="303267"/>
                    <a:pt x="335101" y="303267"/>
                  </a:cubicBezTo>
                  <a:cubicBezTo>
                    <a:pt x="353532" y="303267"/>
                    <a:pt x="368611" y="288187"/>
                    <a:pt x="368611" y="269757"/>
                  </a:cubicBezTo>
                  <a:cubicBezTo>
                    <a:pt x="368611" y="266406"/>
                    <a:pt x="366936" y="263055"/>
                    <a:pt x="366936" y="261379"/>
                  </a:cubicBezTo>
                  <a:close/>
                </a:path>
              </a:pathLst>
            </a:custGeom>
            <a:grpFill/>
            <a:ln w="83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grpSp>
        <p:nvGrpSpPr>
          <p:cNvPr id="51" name="Graphic 4" descr="Woman">
            <a:extLst>
              <a:ext uri="{FF2B5EF4-FFF2-40B4-BE49-F238E27FC236}">
                <a16:creationId xmlns:a16="http://schemas.microsoft.com/office/drawing/2014/main" id="{422BF15F-DCD9-4033-89EA-03780EF8446B}"/>
              </a:ext>
            </a:extLst>
          </p:cNvPr>
          <p:cNvGrpSpPr/>
          <p:nvPr/>
        </p:nvGrpSpPr>
        <p:grpSpPr>
          <a:xfrm>
            <a:off x="4024876" y="3886971"/>
            <a:ext cx="329586" cy="674154"/>
            <a:chOff x="1005701" y="4959092"/>
            <a:chExt cx="368611" cy="753978"/>
          </a:xfrm>
          <a:solidFill>
            <a:schemeClr val="bg1">
              <a:lumMod val="85000"/>
            </a:schemeClr>
          </a:solidFill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D9B863EC-097A-4BFD-AE19-BC86C342AFC0}"/>
                </a:ext>
              </a:extLst>
            </p:cNvPr>
            <p:cNvSpPr/>
            <p:nvPr/>
          </p:nvSpPr>
          <p:spPr>
            <a:xfrm>
              <a:off x="1124276" y="4959092"/>
              <a:ext cx="134041" cy="134041"/>
            </a:xfrm>
            <a:custGeom>
              <a:avLst/>
              <a:gdLst>
                <a:gd name="connsiteX0" fmla="*/ 134040 w 134040"/>
                <a:gd name="connsiteY0" fmla="*/ 67020 h 134040"/>
                <a:gd name="connsiteX1" fmla="*/ 67020 w 134040"/>
                <a:gd name="connsiteY1" fmla="*/ 134041 h 134040"/>
                <a:gd name="connsiteX2" fmla="*/ 0 w 134040"/>
                <a:gd name="connsiteY2" fmla="*/ 67020 h 134040"/>
                <a:gd name="connsiteX3" fmla="*/ 67020 w 134040"/>
                <a:gd name="connsiteY3" fmla="*/ 0 h 134040"/>
                <a:gd name="connsiteX4" fmla="*/ 134040 w 134040"/>
                <a:gd name="connsiteY4" fmla="*/ 67020 h 134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040" h="134040">
                  <a:moveTo>
                    <a:pt x="134040" y="67020"/>
                  </a:moveTo>
                  <a:cubicBezTo>
                    <a:pt x="134040" y="104035"/>
                    <a:pt x="104035" y="134041"/>
                    <a:pt x="67020" y="134041"/>
                  </a:cubicBezTo>
                  <a:cubicBezTo>
                    <a:pt x="30006" y="134041"/>
                    <a:pt x="0" y="104035"/>
                    <a:pt x="0" y="67020"/>
                  </a:cubicBezTo>
                  <a:cubicBezTo>
                    <a:pt x="0" y="30006"/>
                    <a:pt x="30006" y="0"/>
                    <a:pt x="67020" y="0"/>
                  </a:cubicBezTo>
                  <a:cubicBezTo>
                    <a:pt x="104035" y="0"/>
                    <a:pt x="134040" y="30006"/>
                    <a:pt x="134040" y="67020"/>
                  </a:cubicBezTo>
                  <a:close/>
                </a:path>
              </a:pathLst>
            </a:custGeom>
            <a:grpFill/>
            <a:ln w="83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FD7BA26E-0DC2-4C6C-80EA-E83A54A06804}"/>
                </a:ext>
              </a:extLst>
            </p:cNvPr>
            <p:cNvSpPr/>
            <p:nvPr/>
          </p:nvSpPr>
          <p:spPr>
            <a:xfrm>
              <a:off x="1005701" y="5109887"/>
              <a:ext cx="368611" cy="603182"/>
            </a:xfrm>
            <a:custGeom>
              <a:avLst/>
              <a:gdLst>
                <a:gd name="connsiteX0" fmla="*/ 368225 w 368611"/>
                <a:gd name="connsiteY0" fmla="*/ 258028 h 603182"/>
                <a:gd name="connsiteX1" fmla="*/ 307907 w 368611"/>
                <a:gd name="connsiteY1" fmla="*/ 50265 h 603182"/>
                <a:gd name="connsiteX2" fmla="*/ 294503 w 368611"/>
                <a:gd name="connsiteY2" fmla="*/ 31835 h 603182"/>
                <a:gd name="connsiteX3" fmla="*/ 224132 w 368611"/>
                <a:gd name="connsiteY3" fmla="*/ 3351 h 603182"/>
                <a:gd name="connsiteX4" fmla="*/ 185595 w 368611"/>
                <a:gd name="connsiteY4" fmla="*/ 0 h 603182"/>
                <a:gd name="connsiteX5" fmla="*/ 147059 w 368611"/>
                <a:gd name="connsiteY5" fmla="*/ 3351 h 603182"/>
                <a:gd name="connsiteX6" fmla="*/ 76687 w 368611"/>
                <a:gd name="connsiteY6" fmla="*/ 31835 h 603182"/>
                <a:gd name="connsiteX7" fmla="*/ 63283 w 368611"/>
                <a:gd name="connsiteY7" fmla="*/ 50265 h 603182"/>
                <a:gd name="connsiteX8" fmla="*/ 1290 w 368611"/>
                <a:gd name="connsiteY8" fmla="*/ 258028 h 603182"/>
                <a:gd name="connsiteX9" fmla="*/ 24747 w 368611"/>
                <a:gd name="connsiteY9" fmla="*/ 299916 h 603182"/>
                <a:gd name="connsiteX10" fmla="*/ 34800 w 368611"/>
                <a:gd name="connsiteY10" fmla="*/ 301591 h 603182"/>
                <a:gd name="connsiteX11" fmla="*/ 66634 w 368611"/>
                <a:gd name="connsiteY11" fmla="*/ 278134 h 603182"/>
                <a:gd name="connsiteX12" fmla="*/ 118575 w 368611"/>
                <a:gd name="connsiteY12" fmla="*/ 102206 h 603182"/>
                <a:gd name="connsiteX13" fmla="*/ 118575 w 368611"/>
                <a:gd name="connsiteY13" fmla="*/ 160849 h 603182"/>
                <a:gd name="connsiteX14" fmla="*/ 56581 w 368611"/>
                <a:gd name="connsiteY14" fmla="*/ 368611 h 603182"/>
                <a:gd name="connsiteX15" fmla="*/ 101820 w 368611"/>
                <a:gd name="connsiteY15" fmla="*/ 368611 h 603182"/>
                <a:gd name="connsiteX16" fmla="*/ 101820 w 368611"/>
                <a:gd name="connsiteY16" fmla="*/ 603182 h 603182"/>
                <a:gd name="connsiteX17" fmla="*/ 168840 w 368611"/>
                <a:gd name="connsiteY17" fmla="*/ 603182 h 603182"/>
                <a:gd name="connsiteX18" fmla="*/ 168840 w 368611"/>
                <a:gd name="connsiteY18" fmla="*/ 368611 h 603182"/>
                <a:gd name="connsiteX19" fmla="*/ 202350 w 368611"/>
                <a:gd name="connsiteY19" fmla="*/ 368611 h 603182"/>
                <a:gd name="connsiteX20" fmla="*/ 202350 w 368611"/>
                <a:gd name="connsiteY20" fmla="*/ 603182 h 603182"/>
                <a:gd name="connsiteX21" fmla="*/ 269371 w 368611"/>
                <a:gd name="connsiteY21" fmla="*/ 603182 h 603182"/>
                <a:gd name="connsiteX22" fmla="*/ 269371 w 368611"/>
                <a:gd name="connsiteY22" fmla="*/ 368611 h 603182"/>
                <a:gd name="connsiteX23" fmla="*/ 314609 w 368611"/>
                <a:gd name="connsiteY23" fmla="*/ 368611 h 603182"/>
                <a:gd name="connsiteX24" fmla="*/ 252615 w 368611"/>
                <a:gd name="connsiteY24" fmla="*/ 160849 h 603182"/>
                <a:gd name="connsiteX25" fmla="*/ 252615 w 368611"/>
                <a:gd name="connsiteY25" fmla="*/ 102206 h 603182"/>
                <a:gd name="connsiteX26" fmla="*/ 304556 w 368611"/>
                <a:gd name="connsiteY26" fmla="*/ 278134 h 603182"/>
                <a:gd name="connsiteX27" fmla="*/ 336391 w 368611"/>
                <a:gd name="connsiteY27" fmla="*/ 301591 h 603182"/>
                <a:gd name="connsiteX28" fmla="*/ 346444 w 368611"/>
                <a:gd name="connsiteY28" fmla="*/ 299916 h 603182"/>
                <a:gd name="connsiteX29" fmla="*/ 368225 w 368611"/>
                <a:gd name="connsiteY29" fmla="*/ 258028 h 603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68611" h="603182">
                  <a:moveTo>
                    <a:pt x="368225" y="258028"/>
                  </a:moveTo>
                  <a:lnTo>
                    <a:pt x="307907" y="50265"/>
                  </a:lnTo>
                  <a:cubicBezTo>
                    <a:pt x="306232" y="41888"/>
                    <a:pt x="301205" y="35186"/>
                    <a:pt x="294503" y="31835"/>
                  </a:cubicBezTo>
                  <a:cubicBezTo>
                    <a:pt x="274397" y="18431"/>
                    <a:pt x="250940" y="10053"/>
                    <a:pt x="224132" y="3351"/>
                  </a:cubicBezTo>
                  <a:cubicBezTo>
                    <a:pt x="210728" y="1676"/>
                    <a:pt x="198999" y="0"/>
                    <a:pt x="185595" y="0"/>
                  </a:cubicBezTo>
                  <a:cubicBezTo>
                    <a:pt x="172191" y="0"/>
                    <a:pt x="160463" y="1676"/>
                    <a:pt x="147059" y="3351"/>
                  </a:cubicBezTo>
                  <a:cubicBezTo>
                    <a:pt x="120250" y="8378"/>
                    <a:pt x="96793" y="18431"/>
                    <a:pt x="76687" y="31835"/>
                  </a:cubicBezTo>
                  <a:cubicBezTo>
                    <a:pt x="69985" y="36861"/>
                    <a:pt x="64959" y="41888"/>
                    <a:pt x="63283" y="50265"/>
                  </a:cubicBezTo>
                  <a:lnTo>
                    <a:pt x="1290" y="258028"/>
                  </a:lnTo>
                  <a:cubicBezTo>
                    <a:pt x="-3737" y="276459"/>
                    <a:pt x="6316" y="294889"/>
                    <a:pt x="24747" y="299916"/>
                  </a:cubicBezTo>
                  <a:cubicBezTo>
                    <a:pt x="28098" y="301591"/>
                    <a:pt x="31449" y="301591"/>
                    <a:pt x="34800" y="301591"/>
                  </a:cubicBezTo>
                  <a:cubicBezTo>
                    <a:pt x="49879" y="301591"/>
                    <a:pt x="63283" y="291538"/>
                    <a:pt x="66634" y="278134"/>
                  </a:cubicBezTo>
                  <a:lnTo>
                    <a:pt x="118575" y="102206"/>
                  </a:lnTo>
                  <a:lnTo>
                    <a:pt x="118575" y="160849"/>
                  </a:lnTo>
                  <a:lnTo>
                    <a:pt x="56581" y="368611"/>
                  </a:lnTo>
                  <a:lnTo>
                    <a:pt x="101820" y="368611"/>
                  </a:lnTo>
                  <a:lnTo>
                    <a:pt x="101820" y="603182"/>
                  </a:lnTo>
                  <a:lnTo>
                    <a:pt x="168840" y="603182"/>
                  </a:lnTo>
                  <a:lnTo>
                    <a:pt x="168840" y="368611"/>
                  </a:lnTo>
                  <a:lnTo>
                    <a:pt x="202350" y="368611"/>
                  </a:lnTo>
                  <a:lnTo>
                    <a:pt x="202350" y="603182"/>
                  </a:lnTo>
                  <a:lnTo>
                    <a:pt x="269371" y="603182"/>
                  </a:lnTo>
                  <a:lnTo>
                    <a:pt x="269371" y="368611"/>
                  </a:lnTo>
                  <a:lnTo>
                    <a:pt x="314609" y="368611"/>
                  </a:lnTo>
                  <a:lnTo>
                    <a:pt x="252615" y="160849"/>
                  </a:lnTo>
                  <a:lnTo>
                    <a:pt x="252615" y="102206"/>
                  </a:lnTo>
                  <a:lnTo>
                    <a:pt x="304556" y="278134"/>
                  </a:lnTo>
                  <a:cubicBezTo>
                    <a:pt x="309583" y="293214"/>
                    <a:pt x="322987" y="301591"/>
                    <a:pt x="336391" y="301591"/>
                  </a:cubicBezTo>
                  <a:cubicBezTo>
                    <a:pt x="339742" y="301591"/>
                    <a:pt x="343093" y="301591"/>
                    <a:pt x="346444" y="299916"/>
                  </a:cubicBezTo>
                  <a:cubicBezTo>
                    <a:pt x="363199" y="294889"/>
                    <a:pt x="373252" y="276459"/>
                    <a:pt x="368225" y="258028"/>
                  </a:cubicBezTo>
                  <a:close/>
                </a:path>
              </a:pathLst>
            </a:custGeom>
            <a:grpFill/>
            <a:ln w="83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0B3B445C-E345-422B-95ED-9324C86DA021}"/>
              </a:ext>
            </a:extLst>
          </p:cNvPr>
          <p:cNvSpPr txBox="1"/>
          <p:nvPr/>
        </p:nvSpPr>
        <p:spPr>
          <a:xfrm>
            <a:off x="5059885" y="2980508"/>
            <a:ext cx="9156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800" dirty="0">
                <a:solidFill>
                  <a:srgbClr val="7A25FE"/>
                </a:solidFill>
                <a:latin typeface="Inter SemiBold" panose="020B0502030000000004" pitchFamily="34" charset="0"/>
                <a:ea typeface="Inter SemiBold" panose="020B0502030000000004" pitchFamily="34" charset="0"/>
              </a:rPr>
              <a:t>4542</a:t>
            </a:r>
            <a:endParaRPr lang="en-ID" sz="2800" dirty="0">
              <a:solidFill>
                <a:srgbClr val="7A25FE"/>
              </a:solidFill>
              <a:latin typeface="Inter SemiBold" panose="020B0502030000000004" pitchFamily="34" charset="0"/>
              <a:ea typeface="Inter SemiBold" panose="020B0502030000000004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D57200CD-71C2-4B8A-8F17-6D3FA16BD017}"/>
              </a:ext>
            </a:extLst>
          </p:cNvPr>
          <p:cNvSpPr txBox="1"/>
          <p:nvPr/>
        </p:nvSpPr>
        <p:spPr>
          <a:xfrm>
            <a:off x="5059884" y="3962438"/>
            <a:ext cx="9156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ID" sz="2800" dirty="0">
                <a:solidFill>
                  <a:srgbClr val="7A25FE"/>
                </a:solidFill>
                <a:latin typeface="Inter SemiBold" panose="020B0502030000000004" pitchFamily="34" charset="0"/>
                <a:ea typeface="Inter SemiBold" panose="020B0502030000000004" pitchFamily="34" charset="0"/>
              </a:rPr>
              <a:t>5158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4788E779-DBA3-4580-BCCE-E2A021250ACF}"/>
              </a:ext>
            </a:extLst>
          </p:cNvPr>
          <p:cNvSpPr txBox="1"/>
          <p:nvPr/>
        </p:nvSpPr>
        <p:spPr>
          <a:xfrm>
            <a:off x="736488" y="5068957"/>
            <a:ext cx="210230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050" b="1" dirty="0"/>
              <a:t>Gender Distribution and Attrition</a:t>
            </a:r>
            <a:endParaRPr lang="en-ID" sz="1050" b="1" dirty="0">
              <a:solidFill>
                <a:schemeClr val="tx1">
                  <a:lumMod val="85000"/>
                  <a:lumOff val="15000"/>
                </a:schemeClr>
              </a:solidFill>
              <a:latin typeface="Inter" panose="020B0502030000000004" pitchFamily="34" charset="0"/>
              <a:ea typeface="Inter" panose="020B0502030000000004" pitchFamily="34" charset="0"/>
              <a:cs typeface="Open Sans" panose="020B0606030504020204" pitchFamily="34" charset="0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4B60F80B-3BA5-4F11-A787-0E96EBAD774A}"/>
              </a:ext>
            </a:extLst>
          </p:cNvPr>
          <p:cNvSpPr txBox="1"/>
          <p:nvPr/>
        </p:nvSpPr>
        <p:spPr>
          <a:xfrm>
            <a:off x="736489" y="5376734"/>
            <a:ext cx="3645696" cy="794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050" dirty="0"/>
              <a:t>The company has more </a:t>
            </a:r>
            <a:r>
              <a:rPr lang="en-US" sz="1050" b="1" dirty="0"/>
              <a:t>female customers (5,158)</a:t>
            </a:r>
            <a:r>
              <a:rPr lang="en-US" sz="1050" dirty="0"/>
              <a:t> than male customers </a:t>
            </a:r>
            <a:r>
              <a:rPr lang="en-US" sz="1050" b="1" dirty="0"/>
              <a:t>(4,542)</a:t>
            </a:r>
            <a:r>
              <a:rPr lang="en-US" sz="1050" dirty="0"/>
              <a:t>. However, attrition is also higher among females, with </a:t>
            </a:r>
            <a:r>
              <a:rPr lang="en-US" sz="1050" b="1" dirty="0"/>
              <a:t>1,108 females leaving</a:t>
            </a:r>
            <a:r>
              <a:rPr lang="en-US" sz="1050" dirty="0"/>
              <a:t> compared to </a:t>
            </a:r>
            <a:r>
              <a:rPr lang="en-US" sz="1050" b="1" dirty="0"/>
              <a:t>817 males</a:t>
            </a:r>
            <a:r>
              <a:rPr lang="en-US" sz="1050" dirty="0"/>
              <a:t>.</a:t>
            </a:r>
            <a:endParaRPr lang="en-US" sz="1050" dirty="0">
              <a:solidFill>
                <a:schemeClr val="tx1">
                  <a:lumMod val="65000"/>
                  <a:lumOff val="35000"/>
                </a:schemeClr>
              </a:solidFill>
              <a:latin typeface="Inter" panose="020B0502030000000004" pitchFamily="34" charset="0"/>
              <a:ea typeface="Inter" panose="020B0502030000000004" pitchFamily="34" charset="0"/>
              <a:cs typeface="Open Sans" panose="020B0606030504020204" pitchFamily="34" charset="0"/>
            </a:endParaRPr>
          </a:p>
        </p:txBody>
      </p:sp>
      <p:grpSp>
        <p:nvGrpSpPr>
          <p:cNvPr id="2" name="Graphic 20" descr="Lightbulb and gear">
            <a:extLst>
              <a:ext uri="{FF2B5EF4-FFF2-40B4-BE49-F238E27FC236}">
                <a16:creationId xmlns:a16="http://schemas.microsoft.com/office/drawing/2014/main" id="{AA6ABB5F-38C4-84F0-84BC-839AC4631192}"/>
              </a:ext>
            </a:extLst>
          </p:cNvPr>
          <p:cNvGrpSpPr/>
          <p:nvPr/>
        </p:nvGrpSpPr>
        <p:grpSpPr>
          <a:xfrm>
            <a:off x="0" y="124050"/>
            <a:ext cx="525144" cy="525144"/>
            <a:chOff x="5638800" y="2971800"/>
            <a:chExt cx="914400" cy="914400"/>
          </a:xfrm>
          <a:gradFill>
            <a:gsLst>
              <a:gs pos="0">
                <a:srgbClr val="9824E9"/>
              </a:gs>
              <a:gs pos="100000">
                <a:srgbClr val="7A25FE"/>
              </a:gs>
            </a:gsLst>
            <a:lin ang="5400000" scaled="1"/>
          </a:gradFill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C5143EA9-30F4-9115-CC74-B35ACF346C00}"/>
                </a:ext>
              </a:extLst>
            </p:cNvPr>
            <p:cNvSpPr/>
            <p:nvPr/>
          </p:nvSpPr>
          <p:spPr>
            <a:xfrm>
              <a:off x="5978271" y="3280220"/>
              <a:ext cx="209550" cy="209550"/>
            </a:xfrm>
            <a:custGeom>
              <a:avLst/>
              <a:gdLst>
                <a:gd name="connsiteX0" fmla="*/ 187547 w 209550"/>
                <a:gd name="connsiteY0" fmla="*/ 64675 h 209550"/>
                <a:gd name="connsiteX1" fmla="*/ 195644 w 209550"/>
                <a:gd name="connsiteY1" fmla="*/ 40672 h 209550"/>
                <a:gd name="connsiteX2" fmla="*/ 177355 w 209550"/>
                <a:gd name="connsiteY2" fmla="*/ 22384 h 209550"/>
                <a:gd name="connsiteX3" fmla="*/ 153353 w 209550"/>
                <a:gd name="connsiteY3" fmla="*/ 30480 h 209550"/>
                <a:gd name="connsiteX4" fmla="*/ 133541 w 209550"/>
                <a:gd name="connsiteY4" fmla="*/ 22384 h 209550"/>
                <a:gd name="connsiteX5" fmla="*/ 122301 w 209550"/>
                <a:gd name="connsiteY5" fmla="*/ 0 h 209550"/>
                <a:gd name="connsiteX6" fmla="*/ 96774 w 209550"/>
                <a:gd name="connsiteY6" fmla="*/ 0 h 209550"/>
                <a:gd name="connsiteX7" fmla="*/ 85439 w 209550"/>
                <a:gd name="connsiteY7" fmla="*/ 22479 h 209550"/>
                <a:gd name="connsiteX8" fmla="*/ 65532 w 209550"/>
                <a:gd name="connsiteY8" fmla="*/ 30575 h 209550"/>
                <a:gd name="connsiteX9" fmla="*/ 41529 w 209550"/>
                <a:gd name="connsiteY9" fmla="*/ 22479 h 209550"/>
                <a:gd name="connsiteX10" fmla="*/ 23241 w 209550"/>
                <a:gd name="connsiteY10" fmla="*/ 40767 h 209550"/>
                <a:gd name="connsiteX11" fmla="*/ 30861 w 209550"/>
                <a:gd name="connsiteY11" fmla="*/ 64770 h 209550"/>
                <a:gd name="connsiteX12" fmla="*/ 22479 w 209550"/>
                <a:gd name="connsiteY12" fmla="*/ 84582 h 209550"/>
                <a:gd name="connsiteX13" fmla="*/ 0 w 209550"/>
                <a:gd name="connsiteY13" fmla="*/ 95821 h 209550"/>
                <a:gd name="connsiteX14" fmla="*/ 0 w 209550"/>
                <a:gd name="connsiteY14" fmla="*/ 120968 h 209550"/>
                <a:gd name="connsiteX15" fmla="*/ 22479 w 209550"/>
                <a:gd name="connsiteY15" fmla="*/ 132302 h 209550"/>
                <a:gd name="connsiteX16" fmla="*/ 30575 w 209550"/>
                <a:gd name="connsiteY16" fmla="*/ 152114 h 209550"/>
                <a:gd name="connsiteX17" fmla="*/ 22479 w 209550"/>
                <a:gd name="connsiteY17" fmla="*/ 176117 h 209550"/>
                <a:gd name="connsiteX18" fmla="*/ 41529 w 209550"/>
                <a:gd name="connsiteY18" fmla="*/ 194405 h 209550"/>
                <a:gd name="connsiteX19" fmla="*/ 65532 w 209550"/>
                <a:gd name="connsiteY19" fmla="*/ 186214 h 209550"/>
                <a:gd name="connsiteX20" fmla="*/ 85344 w 209550"/>
                <a:gd name="connsiteY20" fmla="*/ 194405 h 209550"/>
                <a:gd name="connsiteX21" fmla="*/ 96583 w 209550"/>
                <a:gd name="connsiteY21" fmla="*/ 216789 h 209550"/>
                <a:gd name="connsiteX22" fmla="*/ 122111 w 209550"/>
                <a:gd name="connsiteY22" fmla="*/ 216789 h 209550"/>
                <a:gd name="connsiteX23" fmla="*/ 133445 w 209550"/>
                <a:gd name="connsiteY23" fmla="*/ 194786 h 209550"/>
                <a:gd name="connsiteX24" fmla="*/ 152972 w 209550"/>
                <a:gd name="connsiteY24" fmla="*/ 186880 h 209550"/>
                <a:gd name="connsiteX25" fmla="*/ 176879 w 209550"/>
                <a:gd name="connsiteY25" fmla="*/ 195072 h 209550"/>
                <a:gd name="connsiteX26" fmla="*/ 195167 w 209550"/>
                <a:gd name="connsiteY26" fmla="*/ 176689 h 209550"/>
                <a:gd name="connsiteX27" fmla="*/ 187071 w 209550"/>
                <a:gd name="connsiteY27" fmla="*/ 152781 h 209550"/>
                <a:gd name="connsiteX28" fmla="*/ 195739 w 209550"/>
                <a:gd name="connsiteY28" fmla="*/ 132874 h 209550"/>
                <a:gd name="connsiteX29" fmla="*/ 218123 w 209550"/>
                <a:gd name="connsiteY29" fmla="*/ 121634 h 209550"/>
                <a:gd name="connsiteX30" fmla="*/ 218123 w 209550"/>
                <a:gd name="connsiteY30" fmla="*/ 95821 h 209550"/>
                <a:gd name="connsiteX31" fmla="*/ 195644 w 209550"/>
                <a:gd name="connsiteY31" fmla="*/ 84487 h 209550"/>
                <a:gd name="connsiteX32" fmla="*/ 187547 w 209550"/>
                <a:gd name="connsiteY32" fmla="*/ 64675 h 209550"/>
                <a:gd name="connsiteX33" fmla="*/ 109442 w 209550"/>
                <a:gd name="connsiteY33" fmla="*/ 146875 h 209550"/>
                <a:gd name="connsiteX34" fmla="*/ 71342 w 209550"/>
                <a:gd name="connsiteY34" fmla="*/ 108775 h 209550"/>
                <a:gd name="connsiteX35" fmla="*/ 109442 w 209550"/>
                <a:gd name="connsiteY35" fmla="*/ 70675 h 209550"/>
                <a:gd name="connsiteX36" fmla="*/ 147542 w 209550"/>
                <a:gd name="connsiteY36" fmla="*/ 108775 h 209550"/>
                <a:gd name="connsiteX37" fmla="*/ 109442 w 209550"/>
                <a:gd name="connsiteY37" fmla="*/ 146875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09550" h="209550">
                  <a:moveTo>
                    <a:pt x="187547" y="64675"/>
                  </a:moveTo>
                  <a:lnTo>
                    <a:pt x="195644" y="40672"/>
                  </a:lnTo>
                  <a:lnTo>
                    <a:pt x="177355" y="22384"/>
                  </a:lnTo>
                  <a:lnTo>
                    <a:pt x="153353" y="30480"/>
                  </a:lnTo>
                  <a:cubicBezTo>
                    <a:pt x="147113" y="26964"/>
                    <a:pt x="140457" y="24244"/>
                    <a:pt x="133541" y="22384"/>
                  </a:cubicBezTo>
                  <a:lnTo>
                    <a:pt x="122301" y="0"/>
                  </a:lnTo>
                  <a:lnTo>
                    <a:pt x="96774" y="0"/>
                  </a:lnTo>
                  <a:lnTo>
                    <a:pt x="85439" y="22479"/>
                  </a:lnTo>
                  <a:cubicBezTo>
                    <a:pt x="78498" y="24356"/>
                    <a:pt x="71813" y="27075"/>
                    <a:pt x="65532" y="30575"/>
                  </a:cubicBezTo>
                  <a:lnTo>
                    <a:pt x="41529" y="22479"/>
                  </a:lnTo>
                  <a:lnTo>
                    <a:pt x="23241" y="40767"/>
                  </a:lnTo>
                  <a:lnTo>
                    <a:pt x="30861" y="64770"/>
                  </a:lnTo>
                  <a:cubicBezTo>
                    <a:pt x="27206" y="70976"/>
                    <a:pt x="24388" y="77637"/>
                    <a:pt x="22479" y="84582"/>
                  </a:cubicBezTo>
                  <a:lnTo>
                    <a:pt x="0" y="95821"/>
                  </a:lnTo>
                  <a:lnTo>
                    <a:pt x="0" y="120968"/>
                  </a:lnTo>
                  <a:lnTo>
                    <a:pt x="22479" y="132302"/>
                  </a:lnTo>
                  <a:cubicBezTo>
                    <a:pt x="24332" y="139221"/>
                    <a:pt x="27052" y="145878"/>
                    <a:pt x="30575" y="152114"/>
                  </a:cubicBezTo>
                  <a:lnTo>
                    <a:pt x="22479" y="176117"/>
                  </a:lnTo>
                  <a:lnTo>
                    <a:pt x="41529" y="194405"/>
                  </a:lnTo>
                  <a:lnTo>
                    <a:pt x="65532" y="186214"/>
                  </a:lnTo>
                  <a:cubicBezTo>
                    <a:pt x="71767" y="189763"/>
                    <a:pt x="78423" y="192515"/>
                    <a:pt x="85344" y="194405"/>
                  </a:cubicBezTo>
                  <a:lnTo>
                    <a:pt x="96583" y="216789"/>
                  </a:lnTo>
                  <a:lnTo>
                    <a:pt x="122111" y="216789"/>
                  </a:lnTo>
                  <a:lnTo>
                    <a:pt x="133445" y="194786"/>
                  </a:lnTo>
                  <a:cubicBezTo>
                    <a:pt x="140245" y="192937"/>
                    <a:pt x="146800" y="190283"/>
                    <a:pt x="152972" y="186880"/>
                  </a:cubicBezTo>
                  <a:lnTo>
                    <a:pt x="176879" y="195072"/>
                  </a:lnTo>
                  <a:lnTo>
                    <a:pt x="195167" y="176689"/>
                  </a:lnTo>
                  <a:lnTo>
                    <a:pt x="187071" y="152781"/>
                  </a:lnTo>
                  <a:cubicBezTo>
                    <a:pt x="190710" y="146497"/>
                    <a:pt x="193618" y="139818"/>
                    <a:pt x="195739" y="132874"/>
                  </a:cubicBezTo>
                  <a:lnTo>
                    <a:pt x="218123" y="121634"/>
                  </a:lnTo>
                  <a:lnTo>
                    <a:pt x="218123" y="95821"/>
                  </a:lnTo>
                  <a:lnTo>
                    <a:pt x="195644" y="84487"/>
                  </a:lnTo>
                  <a:cubicBezTo>
                    <a:pt x="193825" y="77556"/>
                    <a:pt x="191103" y="70896"/>
                    <a:pt x="187547" y="64675"/>
                  </a:cubicBezTo>
                  <a:close/>
                  <a:moveTo>
                    <a:pt x="109442" y="146875"/>
                  </a:moveTo>
                  <a:cubicBezTo>
                    <a:pt x="88401" y="146875"/>
                    <a:pt x="71342" y="129817"/>
                    <a:pt x="71342" y="108775"/>
                  </a:cubicBezTo>
                  <a:cubicBezTo>
                    <a:pt x="71342" y="87734"/>
                    <a:pt x="88401" y="70675"/>
                    <a:pt x="109442" y="70675"/>
                  </a:cubicBezTo>
                  <a:cubicBezTo>
                    <a:pt x="130356" y="70982"/>
                    <a:pt x="147236" y="87861"/>
                    <a:pt x="147542" y="108775"/>
                  </a:cubicBezTo>
                  <a:cubicBezTo>
                    <a:pt x="147542" y="129817"/>
                    <a:pt x="130484" y="146875"/>
                    <a:pt x="109442" y="1468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48D1E029-FB67-1150-58AA-BA84D939B14B}"/>
                </a:ext>
              </a:extLst>
            </p:cNvPr>
            <p:cNvSpPr/>
            <p:nvPr/>
          </p:nvSpPr>
          <p:spPr>
            <a:xfrm>
              <a:off x="5979698" y="3684175"/>
              <a:ext cx="209550" cy="47625"/>
            </a:xfrm>
            <a:custGeom>
              <a:avLst/>
              <a:gdLst>
                <a:gd name="connsiteX0" fmla="*/ 189835 w 209550"/>
                <a:gd name="connsiteY0" fmla="*/ 0 h 47625"/>
                <a:gd name="connsiteX1" fmla="*/ 25910 w 209550"/>
                <a:gd name="connsiteY1" fmla="*/ 0 h 47625"/>
                <a:gd name="connsiteX2" fmla="*/ 48 w 209550"/>
                <a:gd name="connsiteY2" fmla="*/ 29098 h 47625"/>
                <a:gd name="connsiteX3" fmla="*/ 25910 w 209550"/>
                <a:gd name="connsiteY3" fmla="*/ 54959 h 47625"/>
                <a:gd name="connsiteX4" fmla="*/ 189835 w 209550"/>
                <a:gd name="connsiteY4" fmla="*/ 54959 h 47625"/>
                <a:gd name="connsiteX5" fmla="*/ 215696 w 209550"/>
                <a:gd name="connsiteY5" fmla="*/ 25861 h 47625"/>
                <a:gd name="connsiteX6" fmla="*/ 189835 w 209550"/>
                <a:gd name="connsiteY6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550" h="47625">
                  <a:moveTo>
                    <a:pt x="189835" y="0"/>
                  </a:moveTo>
                  <a:lnTo>
                    <a:pt x="25910" y="0"/>
                  </a:lnTo>
                  <a:cubicBezTo>
                    <a:pt x="10734" y="894"/>
                    <a:pt x="-845" y="13922"/>
                    <a:pt x="48" y="29098"/>
                  </a:cubicBezTo>
                  <a:cubicBezTo>
                    <a:pt x="869" y="43027"/>
                    <a:pt x="11981" y="54139"/>
                    <a:pt x="25910" y="54959"/>
                  </a:cubicBezTo>
                  <a:lnTo>
                    <a:pt x="189835" y="54959"/>
                  </a:lnTo>
                  <a:cubicBezTo>
                    <a:pt x="205011" y="54065"/>
                    <a:pt x="216590" y="41037"/>
                    <a:pt x="215696" y="25861"/>
                  </a:cubicBezTo>
                  <a:cubicBezTo>
                    <a:pt x="214875" y="11932"/>
                    <a:pt x="203763" y="820"/>
                    <a:pt x="18983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36B0679A-F6D9-3379-2613-697ED67EE70D}"/>
                </a:ext>
              </a:extLst>
            </p:cNvPr>
            <p:cNvSpPr/>
            <p:nvPr/>
          </p:nvSpPr>
          <p:spPr>
            <a:xfrm>
              <a:off x="6028087" y="3777234"/>
              <a:ext cx="114300" cy="47625"/>
            </a:xfrm>
            <a:custGeom>
              <a:avLst/>
              <a:gdLst>
                <a:gd name="connsiteX0" fmla="*/ 59531 w 114300"/>
                <a:gd name="connsiteY0" fmla="*/ 54959 h 47625"/>
                <a:gd name="connsiteX1" fmla="*/ 118967 w 114300"/>
                <a:gd name="connsiteY1" fmla="*/ 0 h 47625"/>
                <a:gd name="connsiteX2" fmla="*/ 0 w 114300"/>
                <a:gd name="connsiteY2" fmla="*/ 0 h 47625"/>
                <a:gd name="connsiteX3" fmla="*/ 59531 w 114300"/>
                <a:gd name="connsiteY3" fmla="*/ 549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47625">
                  <a:moveTo>
                    <a:pt x="59531" y="54959"/>
                  </a:moveTo>
                  <a:cubicBezTo>
                    <a:pt x="90631" y="54910"/>
                    <a:pt x="116487" y="31001"/>
                    <a:pt x="118967" y="0"/>
                  </a:cubicBezTo>
                  <a:lnTo>
                    <a:pt x="0" y="0"/>
                  </a:lnTo>
                  <a:cubicBezTo>
                    <a:pt x="2527" y="31016"/>
                    <a:pt x="28413" y="54914"/>
                    <a:pt x="59531" y="549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C8A57072-E6B6-90A2-A2D6-EB46B78126E5}"/>
                </a:ext>
              </a:extLst>
            </p:cNvPr>
            <p:cNvSpPr/>
            <p:nvPr/>
          </p:nvSpPr>
          <p:spPr>
            <a:xfrm>
              <a:off x="5849207" y="3152013"/>
              <a:ext cx="466725" cy="485775"/>
            </a:xfrm>
            <a:custGeom>
              <a:avLst/>
              <a:gdLst>
                <a:gd name="connsiteX0" fmla="*/ 476250 w 466725"/>
                <a:gd name="connsiteY0" fmla="*/ 243364 h 485775"/>
                <a:gd name="connsiteX1" fmla="*/ 476250 w 466725"/>
                <a:gd name="connsiteY1" fmla="*/ 235172 h 485775"/>
                <a:gd name="connsiteX2" fmla="*/ 238125 w 466725"/>
                <a:gd name="connsiteY2" fmla="*/ 0 h 485775"/>
                <a:gd name="connsiteX3" fmla="*/ 238125 w 466725"/>
                <a:gd name="connsiteY3" fmla="*/ 0 h 485775"/>
                <a:gd name="connsiteX4" fmla="*/ 0 w 466725"/>
                <a:gd name="connsiteY4" fmla="*/ 235172 h 485775"/>
                <a:gd name="connsiteX5" fmla="*/ 0 w 466725"/>
                <a:gd name="connsiteY5" fmla="*/ 243364 h 485775"/>
                <a:gd name="connsiteX6" fmla="*/ 16573 w 466725"/>
                <a:gd name="connsiteY6" fmla="*/ 325755 h 485775"/>
                <a:gd name="connsiteX7" fmla="*/ 57912 w 466725"/>
                <a:gd name="connsiteY7" fmla="*/ 393478 h 485775"/>
                <a:gd name="connsiteX8" fmla="*/ 113633 w 466725"/>
                <a:gd name="connsiteY8" fmla="*/ 483965 h 485775"/>
                <a:gd name="connsiteX9" fmla="*/ 130016 w 466725"/>
                <a:gd name="connsiteY9" fmla="*/ 494062 h 485775"/>
                <a:gd name="connsiteX10" fmla="*/ 346234 w 466725"/>
                <a:gd name="connsiteY10" fmla="*/ 494062 h 485775"/>
                <a:gd name="connsiteX11" fmla="*/ 362617 w 466725"/>
                <a:gd name="connsiteY11" fmla="*/ 483965 h 485775"/>
                <a:gd name="connsiteX12" fmla="*/ 418338 w 466725"/>
                <a:gd name="connsiteY12" fmla="*/ 393478 h 485775"/>
                <a:gd name="connsiteX13" fmla="*/ 459676 w 466725"/>
                <a:gd name="connsiteY13" fmla="*/ 325755 h 485775"/>
                <a:gd name="connsiteX14" fmla="*/ 476250 w 466725"/>
                <a:gd name="connsiteY14" fmla="*/ 243364 h 485775"/>
                <a:gd name="connsiteX15" fmla="*/ 421386 w 466725"/>
                <a:gd name="connsiteY15" fmla="*/ 242507 h 485775"/>
                <a:gd name="connsiteX16" fmla="*/ 408718 w 466725"/>
                <a:gd name="connsiteY16" fmla="*/ 306515 h 485775"/>
                <a:gd name="connsiteX17" fmla="*/ 377857 w 466725"/>
                <a:gd name="connsiteY17" fmla="*/ 356807 h 485775"/>
                <a:gd name="connsiteX18" fmla="*/ 323850 w 466725"/>
                <a:gd name="connsiteY18" fmla="*/ 438912 h 485775"/>
                <a:gd name="connsiteX19" fmla="*/ 152400 w 466725"/>
                <a:gd name="connsiteY19" fmla="*/ 438912 h 485775"/>
                <a:gd name="connsiteX20" fmla="*/ 98870 w 466725"/>
                <a:gd name="connsiteY20" fmla="*/ 356521 h 485775"/>
                <a:gd name="connsiteX21" fmla="*/ 68008 w 466725"/>
                <a:gd name="connsiteY21" fmla="*/ 306229 h 485775"/>
                <a:gd name="connsiteX22" fmla="*/ 54864 w 466725"/>
                <a:gd name="connsiteY22" fmla="*/ 242221 h 485775"/>
                <a:gd name="connsiteX23" fmla="*/ 54864 w 466725"/>
                <a:gd name="connsiteY23" fmla="*/ 235363 h 485775"/>
                <a:gd name="connsiteX24" fmla="*/ 237839 w 466725"/>
                <a:gd name="connsiteY24" fmla="*/ 54388 h 485775"/>
                <a:gd name="connsiteX25" fmla="*/ 237839 w 466725"/>
                <a:gd name="connsiteY25" fmla="*/ 54388 h 485775"/>
                <a:gd name="connsiteX26" fmla="*/ 420814 w 466725"/>
                <a:gd name="connsiteY26" fmla="*/ 235363 h 485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66725" h="485775">
                  <a:moveTo>
                    <a:pt x="476250" y="243364"/>
                  </a:moveTo>
                  <a:lnTo>
                    <a:pt x="476250" y="235172"/>
                  </a:lnTo>
                  <a:cubicBezTo>
                    <a:pt x="473823" y="105160"/>
                    <a:pt x="368157" y="804"/>
                    <a:pt x="238125" y="0"/>
                  </a:cubicBezTo>
                  <a:lnTo>
                    <a:pt x="238125" y="0"/>
                  </a:lnTo>
                  <a:cubicBezTo>
                    <a:pt x="108093" y="804"/>
                    <a:pt x="2427" y="105160"/>
                    <a:pt x="0" y="235172"/>
                  </a:cubicBezTo>
                  <a:lnTo>
                    <a:pt x="0" y="243364"/>
                  </a:lnTo>
                  <a:cubicBezTo>
                    <a:pt x="871" y="271562"/>
                    <a:pt x="6473" y="299414"/>
                    <a:pt x="16573" y="325755"/>
                  </a:cubicBezTo>
                  <a:cubicBezTo>
                    <a:pt x="26214" y="350609"/>
                    <a:pt x="40213" y="373543"/>
                    <a:pt x="57912" y="393478"/>
                  </a:cubicBezTo>
                  <a:cubicBezTo>
                    <a:pt x="79724" y="417195"/>
                    <a:pt x="103537" y="463391"/>
                    <a:pt x="113633" y="483965"/>
                  </a:cubicBezTo>
                  <a:cubicBezTo>
                    <a:pt x="116721" y="490180"/>
                    <a:pt x="123076" y="494096"/>
                    <a:pt x="130016" y="494062"/>
                  </a:cubicBezTo>
                  <a:lnTo>
                    <a:pt x="346234" y="494062"/>
                  </a:lnTo>
                  <a:cubicBezTo>
                    <a:pt x="353174" y="494096"/>
                    <a:pt x="359529" y="490180"/>
                    <a:pt x="362617" y="483965"/>
                  </a:cubicBezTo>
                  <a:cubicBezTo>
                    <a:pt x="372713" y="463391"/>
                    <a:pt x="396526" y="417290"/>
                    <a:pt x="418338" y="393478"/>
                  </a:cubicBezTo>
                  <a:cubicBezTo>
                    <a:pt x="436037" y="373543"/>
                    <a:pt x="450036" y="350609"/>
                    <a:pt x="459676" y="325755"/>
                  </a:cubicBezTo>
                  <a:cubicBezTo>
                    <a:pt x="469777" y="299414"/>
                    <a:pt x="475379" y="271562"/>
                    <a:pt x="476250" y="243364"/>
                  </a:cubicBezTo>
                  <a:close/>
                  <a:moveTo>
                    <a:pt x="421386" y="242507"/>
                  </a:moveTo>
                  <a:cubicBezTo>
                    <a:pt x="420709" y="264394"/>
                    <a:pt x="416429" y="286020"/>
                    <a:pt x="408718" y="306515"/>
                  </a:cubicBezTo>
                  <a:cubicBezTo>
                    <a:pt x="401485" y="324971"/>
                    <a:pt x="391037" y="341999"/>
                    <a:pt x="377857" y="356807"/>
                  </a:cubicBezTo>
                  <a:cubicBezTo>
                    <a:pt x="356714" y="381975"/>
                    <a:pt x="338588" y="409531"/>
                    <a:pt x="323850" y="438912"/>
                  </a:cubicBezTo>
                  <a:lnTo>
                    <a:pt x="152400" y="438912"/>
                  </a:lnTo>
                  <a:cubicBezTo>
                    <a:pt x="137831" y="409455"/>
                    <a:pt x="119864" y="381803"/>
                    <a:pt x="98870" y="356521"/>
                  </a:cubicBezTo>
                  <a:cubicBezTo>
                    <a:pt x="85690" y="341713"/>
                    <a:pt x="75241" y="324685"/>
                    <a:pt x="68008" y="306229"/>
                  </a:cubicBezTo>
                  <a:cubicBezTo>
                    <a:pt x="60135" y="285761"/>
                    <a:pt x="55694" y="264135"/>
                    <a:pt x="54864" y="242221"/>
                  </a:cubicBezTo>
                  <a:lnTo>
                    <a:pt x="54864" y="235363"/>
                  </a:lnTo>
                  <a:cubicBezTo>
                    <a:pt x="56570" y="135350"/>
                    <a:pt x="137813" y="54995"/>
                    <a:pt x="237839" y="54388"/>
                  </a:cubicBezTo>
                  <a:lnTo>
                    <a:pt x="237839" y="54388"/>
                  </a:lnTo>
                  <a:cubicBezTo>
                    <a:pt x="337865" y="54995"/>
                    <a:pt x="419109" y="135350"/>
                    <a:pt x="420814" y="2353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93F2329E-9566-CB00-6509-49209835855F}"/>
                </a:ext>
              </a:extLst>
            </p:cNvPr>
            <p:cNvSpPr/>
            <p:nvPr/>
          </p:nvSpPr>
          <p:spPr>
            <a:xfrm>
              <a:off x="6070378" y="3009900"/>
              <a:ext cx="38100" cy="104775"/>
            </a:xfrm>
            <a:custGeom>
              <a:avLst/>
              <a:gdLst>
                <a:gd name="connsiteX0" fmla="*/ 19050 w 38100"/>
                <a:gd name="connsiteY0" fmla="*/ 104775 h 104775"/>
                <a:gd name="connsiteX1" fmla="*/ 38100 w 38100"/>
                <a:gd name="connsiteY1" fmla="*/ 85725 h 104775"/>
                <a:gd name="connsiteX2" fmla="*/ 38100 w 38100"/>
                <a:gd name="connsiteY2" fmla="*/ 19050 h 104775"/>
                <a:gd name="connsiteX3" fmla="*/ 19050 w 38100"/>
                <a:gd name="connsiteY3" fmla="*/ 0 h 104775"/>
                <a:gd name="connsiteX4" fmla="*/ 0 w 38100"/>
                <a:gd name="connsiteY4" fmla="*/ 19050 h 104775"/>
                <a:gd name="connsiteX5" fmla="*/ 0 w 38100"/>
                <a:gd name="connsiteY5" fmla="*/ 85725 h 104775"/>
                <a:gd name="connsiteX6" fmla="*/ 19050 w 38100"/>
                <a:gd name="connsiteY6" fmla="*/ 10477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00" h="104775">
                  <a:moveTo>
                    <a:pt x="19050" y="104775"/>
                  </a:moveTo>
                  <a:cubicBezTo>
                    <a:pt x="29571" y="104775"/>
                    <a:pt x="38100" y="96246"/>
                    <a:pt x="38100" y="85725"/>
                  </a:cubicBezTo>
                  <a:lnTo>
                    <a:pt x="38100" y="19050"/>
                  </a:lnTo>
                  <a:cubicBezTo>
                    <a:pt x="38100" y="8529"/>
                    <a:pt x="29571" y="0"/>
                    <a:pt x="19050" y="0"/>
                  </a:cubicBezTo>
                  <a:cubicBezTo>
                    <a:pt x="8529" y="0"/>
                    <a:pt x="0" y="8529"/>
                    <a:pt x="0" y="19050"/>
                  </a:cubicBezTo>
                  <a:lnTo>
                    <a:pt x="0" y="85725"/>
                  </a:lnTo>
                  <a:cubicBezTo>
                    <a:pt x="0" y="96246"/>
                    <a:pt x="8529" y="104775"/>
                    <a:pt x="19050" y="1047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129BF891-BFFD-C3BC-8586-BEECF5C482EA}"/>
                </a:ext>
              </a:extLst>
            </p:cNvPr>
            <p:cNvSpPr/>
            <p:nvPr/>
          </p:nvSpPr>
          <p:spPr>
            <a:xfrm>
              <a:off x="5811295" y="3119289"/>
              <a:ext cx="76200" cy="76200"/>
            </a:xfrm>
            <a:custGeom>
              <a:avLst/>
              <a:gdLst>
                <a:gd name="connsiteX0" fmla="*/ 52105 w 76200"/>
                <a:gd name="connsiteY0" fmla="*/ 79111 h 76200"/>
                <a:gd name="connsiteX1" fmla="*/ 78965 w 76200"/>
                <a:gd name="connsiteY1" fmla="*/ 79111 h 76200"/>
                <a:gd name="connsiteX2" fmla="*/ 78965 w 76200"/>
                <a:gd name="connsiteY2" fmla="*/ 52250 h 76200"/>
                <a:gd name="connsiteX3" fmla="*/ 31817 w 76200"/>
                <a:gd name="connsiteY3" fmla="*/ 4911 h 76200"/>
                <a:gd name="connsiteX4" fmla="*/ 4910 w 76200"/>
                <a:gd name="connsiteY4" fmla="*/ 6283 h 76200"/>
                <a:gd name="connsiteX5" fmla="*/ 4956 w 76200"/>
                <a:gd name="connsiteY5" fmla="*/ 31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200" h="76200">
                  <a:moveTo>
                    <a:pt x="52105" y="79111"/>
                  </a:moveTo>
                  <a:cubicBezTo>
                    <a:pt x="59535" y="86496"/>
                    <a:pt x="71535" y="86496"/>
                    <a:pt x="78965" y="79111"/>
                  </a:cubicBezTo>
                  <a:cubicBezTo>
                    <a:pt x="86351" y="71680"/>
                    <a:pt x="86351" y="59680"/>
                    <a:pt x="78965" y="52250"/>
                  </a:cubicBezTo>
                  <a:lnTo>
                    <a:pt x="31817" y="4911"/>
                  </a:lnTo>
                  <a:cubicBezTo>
                    <a:pt x="24008" y="-2140"/>
                    <a:pt x="11962" y="-1525"/>
                    <a:pt x="4910" y="6283"/>
                  </a:cubicBezTo>
                  <a:cubicBezTo>
                    <a:pt x="-1654" y="13555"/>
                    <a:pt x="-1634" y="24619"/>
                    <a:pt x="4956" y="3186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2692F29E-D9F9-83F0-BD0E-43FD754BE781}"/>
                </a:ext>
              </a:extLst>
            </p:cNvPr>
            <p:cNvSpPr/>
            <p:nvPr/>
          </p:nvSpPr>
          <p:spPr>
            <a:xfrm>
              <a:off x="6282866" y="3124232"/>
              <a:ext cx="76200" cy="76200"/>
            </a:xfrm>
            <a:custGeom>
              <a:avLst/>
              <a:gdLst>
                <a:gd name="connsiteX0" fmla="*/ 19446 w 76200"/>
                <a:gd name="connsiteY0" fmla="*/ 83407 h 76200"/>
                <a:gd name="connsiteX1" fmla="*/ 32971 w 76200"/>
                <a:gd name="connsiteY1" fmla="*/ 77787 h 76200"/>
                <a:gd name="connsiteX2" fmla="*/ 80025 w 76200"/>
                <a:gd name="connsiteY2" fmla="*/ 30162 h 76200"/>
                <a:gd name="connsiteX3" fmla="*/ 75664 w 76200"/>
                <a:gd name="connsiteY3" fmla="*/ 3577 h 76200"/>
                <a:gd name="connsiteX4" fmla="*/ 53164 w 76200"/>
                <a:gd name="connsiteY4" fmla="*/ 3778 h 76200"/>
                <a:gd name="connsiteX5" fmla="*/ 5539 w 76200"/>
                <a:gd name="connsiteY5" fmla="*/ 51403 h 76200"/>
                <a:gd name="connsiteX6" fmla="*/ 5539 w 76200"/>
                <a:gd name="connsiteY6" fmla="*/ 78264 h 76200"/>
                <a:gd name="connsiteX7" fmla="*/ 19446 w 76200"/>
                <a:gd name="connsiteY7" fmla="*/ 8340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00" h="76200">
                  <a:moveTo>
                    <a:pt x="19446" y="83407"/>
                  </a:moveTo>
                  <a:cubicBezTo>
                    <a:pt x="24523" y="83411"/>
                    <a:pt x="29392" y="81388"/>
                    <a:pt x="32971" y="77787"/>
                  </a:cubicBezTo>
                  <a:lnTo>
                    <a:pt x="80025" y="30162"/>
                  </a:lnTo>
                  <a:cubicBezTo>
                    <a:pt x="86162" y="21617"/>
                    <a:pt x="84210" y="9714"/>
                    <a:pt x="75664" y="3577"/>
                  </a:cubicBezTo>
                  <a:cubicBezTo>
                    <a:pt x="68922" y="-1265"/>
                    <a:pt x="59819" y="-1184"/>
                    <a:pt x="53164" y="3778"/>
                  </a:cubicBezTo>
                  <a:lnTo>
                    <a:pt x="5539" y="51403"/>
                  </a:lnTo>
                  <a:cubicBezTo>
                    <a:pt x="-1846" y="58834"/>
                    <a:pt x="-1846" y="70833"/>
                    <a:pt x="5539" y="78264"/>
                  </a:cubicBezTo>
                  <a:cubicBezTo>
                    <a:pt x="9290" y="81786"/>
                    <a:pt x="14306" y="83641"/>
                    <a:pt x="19446" y="834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2FCBA146-1740-0B6A-87F5-C7CCB1F689A1}"/>
                </a:ext>
              </a:extLst>
            </p:cNvPr>
            <p:cNvSpPr/>
            <p:nvPr/>
          </p:nvSpPr>
          <p:spPr>
            <a:xfrm>
              <a:off x="5707856" y="3367088"/>
              <a:ext cx="104775" cy="38100"/>
            </a:xfrm>
            <a:custGeom>
              <a:avLst/>
              <a:gdLst>
                <a:gd name="connsiteX0" fmla="*/ 85725 w 104775"/>
                <a:gd name="connsiteY0" fmla="*/ 0 h 38100"/>
                <a:gd name="connsiteX1" fmla="*/ 19050 w 104775"/>
                <a:gd name="connsiteY1" fmla="*/ 0 h 38100"/>
                <a:gd name="connsiteX2" fmla="*/ 0 w 104775"/>
                <a:gd name="connsiteY2" fmla="*/ 19050 h 38100"/>
                <a:gd name="connsiteX3" fmla="*/ 19050 w 104775"/>
                <a:gd name="connsiteY3" fmla="*/ 38100 h 38100"/>
                <a:gd name="connsiteX4" fmla="*/ 85725 w 104775"/>
                <a:gd name="connsiteY4" fmla="*/ 38100 h 38100"/>
                <a:gd name="connsiteX5" fmla="*/ 104775 w 104775"/>
                <a:gd name="connsiteY5" fmla="*/ 19050 h 38100"/>
                <a:gd name="connsiteX6" fmla="*/ 85725 w 104775"/>
                <a:gd name="connsiteY6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775" h="38100">
                  <a:moveTo>
                    <a:pt x="85725" y="0"/>
                  </a:moveTo>
                  <a:lnTo>
                    <a:pt x="19050" y="0"/>
                  </a:lnTo>
                  <a:cubicBezTo>
                    <a:pt x="8529" y="0"/>
                    <a:pt x="0" y="8529"/>
                    <a:pt x="0" y="19050"/>
                  </a:cubicBezTo>
                  <a:cubicBezTo>
                    <a:pt x="0" y="29571"/>
                    <a:pt x="8529" y="38100"/>
                    <a:pt x="19050" y="38100"/>
                  </a:cubicBezTo>
                  <a:lnTo>
                    <a:pt x="85725" y="38100"/>
                  </a:lnTo>
                  <a:cubicBezTo>
                    <a:pt x="96246" y="38100"/>
                    <a:pt x="104775" y="29571"/>
                    <a:pt x="104775" y="19050"/>
                  </a:cubicBezTo>
                  <a:cubicBezTo>
                    <a:pt x="104775" y="8529"/>
                    <a:pt x="96246" y="0"/>
                    <a:pt x="8572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C6A058B7-0FAF-3AEE-E2E2-332C1AEA97AB}"/>
                </a:ext>
              </a:extLst>
            </p:cNvPr>
            <p:cNvSpPr/>
            <p:nvPr/>
          </p:nvSpPr>
          <p:spPr>
            <a:xfrm>
              <a:off x="5809591" y="3568628"/>
              <a:ext cx="76200" cy="85725"/>
            </a:xfrm>
            <a:custGeom>
              <a:avLst/>
              <a:gdLst>
                <a:gd name="connsiteX0" fmla="*/ 53808 w 76200"/>
                <a:gd name="connsiteY0" fmla="*/ 4581 h 85725"/>
                <a:gd name="connsiteX1" fmla="*/ 6659 w 76200"/>
                <a:gd name="connsiteY1" fmla="*/ 52206 h 85725"/>
                <a:gd name="connsiteX2" fmla="*/ 4581 w 76200"/>
                <a:gd name="connsiteY2" fmla="*/ 79066 h 85725"/>
                <a:gd name="connsiteX3" fmla="*/ 31442 w 76200"/>
                <a:gd name="connsiteY3" fmla="*/ 81144 h 85725"/>
                <a:gd name="connsiteX4" fmla="*/ 33520 w 76200"/>
                <a:gd name="connsiteY4" fmla="*/ 79066 h 85725"/>
                <a:gd name="connsiteX5" fmla="*/ 80669 w 76200"/>
                <a:gd name="connsiteY5" fmla="*/ 31441 h 85725"/>
                <a:gd name="connsiteX6" fmla="*/ 78590 w 76200"/>
                <a:gd name="connsiteY6" fmla="*/ 4581 h 85725"/>
                <a:gd name="connsiteX7" fmla="*/ 53808 w 76200"/>
                <a:gd name="connsiteY7" fmla="*/ 458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00" h="85725">
                  <a:moveTo>
                    <a:pt x="53808" y="4581"/>
                  </a:moveTo>
                  <a:lnTo>
                    <a:pt x="6659" y="52206"/>
                  </a:lnTo>
                  <a:cubicBezTo>
                    <a:pt x="-1332" y="59049"/>
                    <a:pt x="-2263" y="71075"/>
                    <a:pt x="4581" y="79066"/>
                  </a:cubicBezTo>
                  <a:cubicBezTo>
                    <a:pt x="11425" y="87058"/>
                    <a:pt x="23451" y="87987"/>
                    <a:pt x="31442" y="81144"/>
                  </a:cubicBezTo>
                  <a:cubicBezTo>
                    <a:pt x="32187" y="80506"/>
                    <a:pt x="32882" y="79811"/>
                    <a:pt x="33520" y="79066"/>
                  </a:cubicBezTo>
                  <a:lnTo>
                    <a:pt x="80669" y="31441"/>
                  </a:lnTo>
                  <a:cubicBezTo>
                    <a:pt x="87512" y="23450"/>
                    <a:pt x="86582" y="11424"/>
                    <a:pt x="78590" y="4581"/>
                  </a:cubicBezTo>
                  <a:cubicBezTo>
                    <a:pt x="71459" y="-1527"/>
                    <a:pt x="60941" y="-1527"/>
                    <a:pt x="53808" y="45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0A1635E4-427F-11A8-77F6-D8E0BC0698E2}"/>
                </a:ext>
              </a:extLst>
            </p:cNvPr>
            <p:cNvSpPr/>
            <p:nvPr/>
          </p:nvSpPr>
          <p:spPr>
            <a:xfrm>
              <a:off x="6282648" y="3563306"/>
              <a:ext cx="85725" cy="85725"/>
            </a:xfrm>
            <a:custGeom>
              <a:avLst/>
              <a:gdLst>
                <a:gd name="connsiteX0" fmla="*/ 33190 w 85725"/>
                <a:gd name="connsiteY0" fmla="*/ 6283 h 85725"/>
                <a:gd name="connsiteX1" fmla="*/ 6283 w 85725"/>
                <a:gd name="connsiteY1" fmla="*/ 4911 h 85725"/>
                <a:gd name="connsiteX2" fmla="*/ 4911 w 85725"/>
                <a:gd name="connsiteY2" fmla="*/ 31817 h 85725"/>
                <a:gd name="connsiteX3" fmla="*/ 6234 w 85725"/>
                <a:gd name="connsiteY3" fmla="*/ 33144 h 85725"/>
                <a:gd name="connsiteX4" fmla="*/ 53859 w 85725"/>
                <a:gd name="connsiteY4" fmla="*/ 80769 h 85725"/>
                <a:gd name="connsiteX5" fmla="*/ 80689 w 85725"/>
                <a:gd name="connsiteY5" fmla="*/ 83213 h 85725"/>
                <a:gd name="connsiteX6" fmla="*/ 83133 w 85725"/>
                <a:gd name="connsiteY6" fmla="*/ 56384 h 85725"/>
                <a:gd name="connsiteX7" fmla="*/ 80052 w 85725"/>
                <a:gd name="connsiteY7" fmla="*/ 5343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25" h="85725">
                  <a:moveTo>
                    <a:pt x="33190" y="6283"/>
                  </a:moveTo>
                  <a:cubicBezTo>
                    <a:pt x="26139" y="-1525"/>
                    <a:pt x="14093" y="-2140"/>
                    <a:pt x="6283" y="4911"/>
                  </a:cubicBezTo>
                  <a:cubicBezTo>
                    <a:pt x="-1525" y="11961"/>
                    <a:pt x="-2140" y="24007"/>
                    <a:pt x="4911" y="31817"/>
                  </a:cubicBezTo>
                  <a:cubicBezTo>
                    <a:pt x="5330" y="32280"/>
                    <a:pt x="5772" y="32724"/>
                    <a:pt x="6234" y="33144"/>
                  </a:cubicBezTo>
                  <a:lnTo>
                    <a:pt x="53859" y="80769"/>
                  </a:lnTo>
                  <a:cubicBezTo>
                    <a:pt x="60593" y="88853"/>
                    <a:pt x="72605" y="89947"/>
                    <a:pt x="80689" y="83213"/>
                  </a:cubicBezTo>
                  <a:cubicBezTo>
                    <a:pt x="88773" y="76480"/>
                    <a:pt x="89866" y="64468"/>
                    <a:pt x="83133" y="56384"/>
                  </a:cubicBezTo>
                  <a:cubicBezTo>
                    <a:pt x="82219" y="55288"/>
                    <a:pt x="81187" y="54298"/>
                    <a:pt x="80052" y="534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88F621D3-B73A-BDF5-428D-AF2E63AF4897}"/>
                </a:ext>
              </a:extLst>
            </p:cNvPr>
            <p:cNvSpPr/>
            <p:nvPr/>
          </p:nvSpPr>
          <p:spPr>
            <a:xfrm>
              <a:off x="6362700" y="3366421"/>
              <a:ext cx="104775" cy="38100"/>
            </a:xfrm>
            <a:custGeom>
              <a:avLst/>
              <a:gdLst>
                <a:gd name="connsiteX0" fmla="*/ 85725 w 104775"/>
                <a:gd name="connsiteY0" fmla="*/ 0 h 38100"/>
                <a:gd name="connsiteX1" fmla="*/ 19050 w 104775"/>
                <a:gd name="connsiteY1" fmla="*/ 0 h 38100"/>
                <a:gd name="connsiteX2" fmla="*/ 0 w 104775"/>
                <a:gd name="connsiteY2" fmla="*/ 19050 h 38100"/>
                <a:gd name="connsiteX3" fmla="*/ 19050 w 104775"/>
                <a:gd name="connsiteY3" fmla="*/ 38100 h 38100"/>
                <a:gd name="connsiteX4" fmla="*/ 85725 w 104775"/>
                <a:gd name="connsiteY4" fmla="*/ 38100 h 38100"/>
                <a:gd name="connsiteX5" fmla="*/ 104775 w 104775"/>
                <a:gd name="connsiteY5" fmla="*/ 19050 h 38100"/>
                <a:gd name="connsiteX6" fmla="*/ 85725 w 104775"/>
                <a:gd name="connsiteY6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775" h="38100">
                  <a:moveTo>
                    <a:pt x="85725" y="0"/>
                  </a:moveTo>
                  <a:lnTo>
                    <a:pt x="19050" y="0"/>
                  </a:lnTo>
                  <a:cubicBezTo>
                    <a:pt x="8529" y="0"/>
                    <a:pt x="0" y="8529"/>
                    <a:pt x="0" y="19050"/>
                  </a:cubicBezTo>
                  <a:cubicBezTo>
                    <a:pt x="0" y="29571"/>
                    <a:pt x="8529" y="38100"/>
                    <a:pt x="19050" y="38100"/>
                  </a:cubicBezTo>
                  <a:lnTo>
                    <a:pt x="85725" y="38100"/>
                  </a:lnTo>
                  <a:cubicBezTo>
                    <a:pt x="96246" y="38100"/>
                    <a:pt x="104775" y="29571"/>
                    <a:pt x="104775" y="19050"/>
                  </a:cubicBezTo>
                  <a:cubicBezTo>
                    <a:pt x="104775" y="8529"/>
                    <a:pt x="96246" y="0"/>
                    <a:pt x="8572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B9FB11EC-667E-12F3-6BB6-1B6C0B89FD0B}"/>
              </a:ext>
            </a:extLst>
          </p:cNvPr>
          <p:cNvSpPr txBox="1"/>
          <p:nvPr/>
        </p:nvSpPr>
        <p:spPr>
          <a:xfrm>
            <a:off x="435649" y="202904"/>
            <a:ext cx="60939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Inter" panose="020B0502030000000004" pitchFamily="34" charset="0"/>
                <a:ea typeface="Inter" panose="020B0502030000000004" pitchFamily="34" charset="0"/>
                <a:cs typeface="Open Sans" panose="020B0606030504020204" pitchFamily="34" charset="0"/>
              </a:rPr>
              <a:t>AYB Competition</a:t>
            </a:r>
            <a:endParaRPr lang="en-ID" b="1" dirty="0">
              <a:latin typeface="Inter" panose="020B0502030000000004" pitchFamily="34" charset="0"/>
              <a:ea typeface="Inter" panose="020B05020300000000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05290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5D9FC6AC-4A12-4825-8ABE-0732B8EF4D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C6860FE-A801-5CAD-49D7-30AB60C29B81}"/>
              </a:ext>
            </a:extLst>
          </p:cNvPr>
          <p:cNvSpPr txBox="1"/>
          <p:nvPr/>
        </p:nvSpPr>
        <p:spPr>
          <a:xfrm>
            <a:off x="463001" y="160967"/>
            <a:ext cx="61411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Inter" panose="020B0502030000000004" pitchFamily="34" charset="0"/>
                <a:ea typeface="Inter" panose="020B0502030000000004" pitchFamily="34" charset="0"/>
                <a:cs typeface="Open Sans" panose="020B0606030504020204" pitchFamily="34" charset="0"/>
              </a:rPr>
              <a:t>AYB Competition</a:t>
            </a:r>
            <a:endParaRPr lang="en-ID" b="1" dirty="0">
              <a:latin typeface="Inter" panose="020B0502030000000004" pitchFamily="34" charset="0"/>
              <a:ea typeface="Inter" panose="020B0502030000000004" pitchFamily="34" charset="0"/>
              <a:cs typeface="Open Sans" panose="020B0606030504020204" pitchFamily="34" charset="0"/>
            </a:endParaRPr>
          </a:p>
        </p:txBody>
      </p:sp>
      <p:grpSp>
        <p:nvGrpSpPr>
          <p:cNvPr id="16" name="Graphic 20" descr="Lightbulb and gear">
            <a:extLst>
              <a:ext uri="{FF2B5EF4-FFF2-40B4-BE49-F238E27FC236}">
                <a16:creationId xmlns:a16="http://schemas.microsoft.com/office/drawing/2014/main" id="{61CDD7DA-EAC7-2FC5-91B7-C7CF565B5961}"/>
              </a:ext>
            </a:extLst>
          </p:cNvPr>
          <p:cNvGrpSpPr/>
          <p:nvPr/>
        </p:nvGrpSpPr>
        <p:grpSpPr>
          <a:xfrm>
            <a:off x="7857" y="83061"/>
            <a:ext cx="525144" cy="525144"/>
            <a:chOff x="5638800" y="2971800"/>
            <a:chExt cx="914400" cy="914400"/>
          </a:xfrm>
          <a:solidFill>
            <a:schemeClr val="bg1"/>
          </a:solidFill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7B99830D-01C8-36C3-5881-1CCFDF858C10}"/>
                </a:ext>
              </a:extLst>
            </p:cNvPr>
            <p:cNvSpPr/>
            <p:nvPr/>
          </p:nvSpPr>
          <p:spPr>
            <a:xfrm>
              <a:off x="5978271" y="3280220"/>
              <a:ext cx="209550" cy="209550"/>
            </a:xfrm>
            <a:custGeom>
              <a:avLst/>
              <a:gdLst>
                <a:gd name="connsiteX0" fmla="*/ 187547 w 209550"/>
                <a:gd name="connsiteY0" fmla="*/ 64675 h 209550"/>
                <a:gd name="connsiteX1" fmla="*/ 195644 w 209550"/>
                <a:gd name="connsiteY1" fmla="*/ 40672 h 209550"/>
                <a:gd name="connsiteX2" fmla="*/ 177355 w 209550"/>
                <a:gd name="connsiteY2" fmla="*/ 22384 h 209550"/>
                <a:gd name="connsiteX3" fmla="*/ 153353 w 209550"/>
                <a:gd name="connsiteY3" fmla="*/ 30480 h 209550"/>
                <a:gd name="connsiteX4" fmla="*/ 133541 w 209550"/>
                <a:gd name="connsiteY4" fmla="*/ 22384 h 209550"/>
                <a:gd name="connsiteX5" fmla="*/ 122301 w 209550"/>
                <a:gd name="connsiteY5" fmla="*/ 0 h 209550"/>
                <a:gd name="connsiteX6" fmla="*/ 96774 w 209550"/>
                <a:gd name="connsiteY6" fmla="*/ 0 h 209550"/>
                <a:gd name="connsiteX7" fmla="*/ 85439 w 209550"/>
                <a:gd name="connsiteY7" fmla="*/ 22479 h 209550"/>
                <a:gd name="connsiteX8" fmla="*/ 65532 w 209550"/>
                <a:gd name="connsiteY8" fmla="*/ 30575 h 209550"/>
                <a:gd name="connsiteX9" fmla="*/ 41529 w 209550"/>
                <a:gd name="connsiteY9" fmla="*/ 22479 h 209550"/>
                <a:gd name="connsiteX10" fmla="*/ 23241 w 209550"/>
                <a:gd name="connsiteY10" fmla="*/ 40767 h 209550"/>
                <a:gd name="connsiteX11" fmla="*/ 30861 w 209550"/>
                <a:gd name="connsiteY11" fmla="*/ 64770 h 209550"/>
                <a:gd name="connsiteX12" fmla="*/ 22479 w 209550"/>
                <a:gd name="connsiteY12" fmla="*/ 84582 h 209550"/>
                <a:gd name="connsiteX13" fmla="*/ 0 w 209550"/>
                <a:gd name="connsiteY13" fmla="*/ 95821 h 209550"/>
                <a:gd name="connsiteX14" fmla="*/ 0 w 209550"/>
                <a:gd name="connsiteY14" fmla="*/ 120968 h 209550"/>
                <a:gd name="connsiteX15" fmla="*/ 22479 w 209550"/>
                <a:gd name="connsiteY15" fmla="*/ 132302 h 209550"/>
                <a:gd name="connsiteX16" fmla="*/ 30575 w 209550"/>
                <a:gd name="connsiteY16" fmla="*/ 152114 h 209550"/>
                <a:gd name="connsiteX17" fmla="*/ 22479 w 209550"/>
                <a:gd name="connsiteY17" fmla="*/ 176117 h 209550"/>
                <a:gd name="connsiteX18" fmla="*/ 41529 w 209550"/>
                <a:gd name="connsiteY18" fmla="*/ 194405 h 209550"/>
                <a:gd name="connsiteX19" fmla="*/ 65532 w 209550"/>
                <a:gd name="connsiteY19" fmla="*/ 186214 h 209550"/>
                <a:gd name="connsiteX20" fmla="*/ 85344 w 209550"/>
                <a:gd name="connsiteY20" fmla="*/ 194405 h 209550"/>
                <a:gd name="connsiteX21" fmla="*/ 96583 w 209550"/>
                <a:gd name="connsiteY21" fmla="*/ 216789 h 209550"/>
                <a:gd name="connsiteX22" fmla="*/ 122111 w 209550"/>
                <a:gd name="connsiteY22" fmla="*/ 216789 h 209550"/>
                <a:gd name="connsiteX23" fmla="*/ 133445 w 209550"/>
                <a:gd name="connsiteY23" fmla="*/ 194786 h 209550"/>
                <a:gd name="connsiteX24" fmla="*/ 152972 w 209550"/>
                <a:gd name="connsiteY24" fmla="*/ 186880 h 209550"/>
                <a:gd name="connsiteX25" fmla="*/ 176879 w 209550"/>
                <a:gd name="connsiteY25" fmla="*/ 195072 h 209550"/>
                <a:gd name="connsiteX26" fmla="*/ 195167 w 209550"/>
                <a:gd name="connsiteY26" fmla="*/ 176689 h 209550"/>
                <a:gd name="connsiteX27" fmla="*/ 187071 w 209550"/>
                <a:gd name="connsiteY27" fmla="*/ 152781 h 209550"/>
                <a:gd name="connsiteX28" fmla="*/ 195739 w 209550"/>
                <a:gd name="connsiteY28" fmla="*/ 132874 h 209550"/>
                <a:gd name="connsiteX29" fmla="*/ 218123 w 209550"/>
                <a:gd name="connsiteY29" fmla="*/ 121634 h 209550"/>
                <a:gd name="connsiteX30" fmla="*/ 218123 w 209550"/>
                <a:gd name="connsiteY30" fmla="*/ 95821 h 209550"/>
                <a:gd name="connsiteX31" fmla="*/ 195644 w 209550"/>
                <a:gd name="connsiteY31" fmla="*/ 84487 h 209550"/>
                <a:gd name="connsiteX32" fmla="*/ 187547 w 209550"/>
                <a:gd name="connsiteY32" fmla="*/ 64675 h 209550"/>
                <a:gd name="connsiteX33" fmla="*/ 109442 w 209550"/>
                <a:gd name="connsiteY33" fmla="*/ 146875 h 209550"/>
                <a:gd name="connsiteX34" fmla="*/ 71342 w 209550"/>
                <a:gd name="connsiteY34" fmla="*/ 108775 h 209550"/>
                <a:gd name="connsiteX35" fmla="*/ 109442 w 209550"/>
                <a:gd name="connsiteY35" fmla="*/ 70675 h 209550"/>
                <a:gd name="connsiteX36" fmla="*/ 147542 w 209550"/>
                <a:gd name="connsiteY36" fmla="*/ 108775 h 209550"/>
                <a:gd name="connsiteX37" fmla="*/ 109442 w 209550"/>
                <a:gd name="connsiteY37" fmla="*/ 146875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09550" h="209550">
                  <a:moveTo>
                    <a:pt x="187547" y="64675"/>
                  </a:moveTo>
                  <a:lnTo>
                    <a:pt x="195644" y="40672"/>
                  </a:lnTo>
                  <a:lnTo>
                    <a:pt x="177355" y="22384"/>
                  </a:lnTo>
                  <a:lnTo>
                    <a:pt x="153353" y="30480"/>
                  </a:lnTo>
                  <a:cubicBezTo>
                    <a:pt x="147113" y="26964"/>
                    <a:pt x="140457" y="24244"/>
                    <a:pt x="133541" y="22384"/>
                  </a:cubicBezTo>
                  <a:lnTo>
                    <a:pt x="122301" y="0"/>
                  </a:lnTo>
                  <a:lnTo>
                    <a:pt x="96774" y="0"/>
                  </a:lnTo>
                  <a:lnTo>
                    <a:pt x="85439" y="22479"/>
                  </a:lnTo>
                  <a:cubicBezTo>
                    <a:pt x="78498" y="24356"/>
                    <a:pt x="71813" y="27075"/>
                    <a:pt x="65532" y="30575"/>
                  </a:cubicBezTo>
                  <a:lnTo>
                    <a:pt x="41529" y="22479"/>
                  </a:lnTo>
                  <a:lnTo>
                    <a:pt x="23241" y="40767"/>
                  </a:lnTo>
                  <a:lnTo>
                    <a:pt x="30861" y="64770"/>
                  </a:lnTo>
                  <a:cubicBezTo>
                    <a:pt x="27206" y="70976"/>
                    <a:pt x="24388" y="77637"/>
                    <a:pt x="22479" y="84582"/>
                  </a:cubicBezTo>
                  <a:lnTo>
                    <a:pt x="0" y="95821"/>
                  </a:lnTo>
                  <a:lnTo>
                    <a:pt x="0" y="120968"/>
                  </a:lnTo>
                  <a:lnTo>
                    <a:pt x="22479" y="132302"/>
                  </a:lnTo>
                  <a:cubicBezTo>
                    <a:pt x="24332" y="139221"/>
                    <a:pt x="27052" y="145878"/>
                    <a:pt x="30575" y="152114"/>
                  </a:cubicBezTo>
                  <a:lnTo>
                    <a:pt x="22479" y="176117"/>
                  </a:lnTo>
                  <a:lnTo>
                    <a:pt x="41529" y="194405"/>
                  </a:lnTo>
                  <a:lnTo>
                    <a:pt x="65532" y="186214"/>
                  </a:lnTo>
                  <a:cubicBezTo>
                    <a:pt x="71767" y="189763"/>
                    <a:pt x="78423" y="192515"/>
                    <a:pt x="85344" y="194405"/>
                  </a:cubicBezTo>
                  <a:lnTo>
                    <a:pt x="96583" y="216789"/>
                  </a:lnTo>
                  <a:lnTo>
                    <a:pt x="122111" y="216789"/>
                  </a:lnTo>
                  <a:lnTo>
                    <a:pt x="133445" y="194786"/>
                  </a:lnTo>
                  <a:cubicBezTo>
                    <a:pt x="140245" y="192937"/>
                    <a:pt x="146800" y="190283"/>
                    <a:pt x="152972" y="186880"/>
                  </a:cubicBezTo>
                  <a:lnTo>
                    <a:pt x="176879" y="195072"/>
                  </a:lnTo>
                  <a:lnTo>
                    <a:pt x="195167" y="176689"/>
                  </a:lnTo>
                  <a:lnTo>
                    <a:pt x="187071" y="152781"/>
                  </a:lnTo>
                  <a:cubicBezTo>
                    <a:pt x="190710" y="146497"/>
                    <a:pt x="193618" y="139818"/>
                    <a:pt x="195739" y="132874"/>
                  </a:cubicBezTo>
                  <a:lnTo>
                    <a:pt x="218123" y="121634"/>
                  </a:lnTo>
                  <a:lnTo>
                    <a:pt x="218123" y="95821"/>
                  </a:lnTo>
                  <a:lnTo>
                    <a:pt x="195644" y="84487"/>
                  </a:lnTo>
                  <a:cubicBezTo>
                    <a:pt x="193825" y="77556"/>
                    <a:pt x="191103" y="70896"/>
                    <a:pt x="187547" y="64675"/>
                  </a:cubicBezTo>
                  <a:close/>
                  <a:moveTo>
                    <a:pt x="109442" y="146875"/>
                  </a:moveTo>
                  <a:cubicBezTo>
                    <a:pt x="88401" y="146875"/>
                    <a:pt x="71342" y="129817"/>
                    <a:pt x="71342" y="108775"/>
                  </a:cubicBezTo>
                  <a:cubicBezTo>
                    <a:pt x="71342" y="87734"/>
                    <a:pt x="88401" y="70675"/>
                    <a:pt x="109442" y="70675"/>
                  </a:cubicBezTo>
                  <a:cubicBezTo>
                    <a:pt x="130356" y="70982"/>
                    <a:pt x="147236" y="87861"/>
                    <a:pt x="147542" y="108775"/>
                  </a:cubicBezTo>
                  <a:cubicBezTo>
                    <a:pt x="147542" y="129817"/>
                    <a:pt x="130484" y="146875"/>
                    <a:pt x="109442" y="1468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D084936-360E-FA53-E372-06CF356DF0C3}"/>
                </a:ext>
              </a:extLst>
            </p:cNvPr>
            <p:cNvSpPr/>
            <p:nvPr/>
          </p:nvSpPr>
          <p:spPr>
            <a:xfrm>
              <a:off x="5979698" y="3684175"/>
              <a:ext cx="209550" cy="47625"/>
            </a:xfrm>
            <a:custGeom>
              <a:avLst/>
              <a:gdLst>
                <a:gd name="connsiteX0" fmla="*/ 189835 w 209550"/>
                <a:gd name="connsiteY0" fmla="*/ 0 h 47625"/>
                <a:gd name="connsiteX1" fmla="*/ 25910 w 209550"/>
                <a:gd name="connsiteY1" fmla="*/ 0 h 47625"/>
                <a:gd name="connsiteX2" fmla="*/ 48 w 209550"/>
                <a:gd name="connsiteY2" fmla="*/ 29098 h 47625"/>
                <a:gd name="connsiteX3" fmla="*/ 25910 w 209550"/>
                <a:gd name="connsiteY3" fmla="*/ 54959 h 47625"/>
                <a:gd name="connsiteX4" fmla="*/ 189835 w 209550"/>
                <a:gd name="connsiteY4" fmla="*/ 54959 h 47625"/>
                <a:gd name="connsiteX5" fmla="*/ 215696 w 209550"/>
                <a:gd name="connsiteY5" fmla="*/ 25861 h 47625"/>
                <a:gd name="connsiteX6" fmla="*/ 189835 w 209550"/>
                <a:gd name="connsiteY6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550" h="47625">
                  <a:moveTo>
                    <a:pt x="189835" y="0"/>
                  </a:moveTo>
                  <a:lnTo>
                    <a:pt x="25910" y="0"/>
                  </a:lnTo>
                  <a:cubicBezTo>
                    <a:pt x="10734" y="894"/>
                    <a:pt x="-845" y="13922"/>
                    <a:pt x="48" y="29098"/>
                  </a:cubicBezTo>
                  <a:cubicBezTo>
                    <a:pt x="869" y="43027"/>
                    <a:pt x="11981" y="54139"/>
                    <a:pt x="25910" y="54959"/>
                  </a:cubicBezTo>
                  <a:lnTo>
                    <a:pt x="189835" y="54959"/>
                  </a:lnTo>
                  <a:cubicBezTo>
                    <a:pt x="205011" y="54065"/>
                    <a:pt x="216590" y="41037"/>
                    <a:pt x="215696" y="25861"/>
                  </a:cubicBezTo>
                  <a:cubicBezTo>
                    <a:pt x="214875" y="11932"/>
                    <a:pt x="203763" y="820"/>
                    <a:pt x="18983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D8D0D2F7-7705-7C33-C37B-9D7606C2ABEE}"/>
                </a:ext>
              </a:extLst>
            </p:cNvPr>
            <p:cNvSpPr/>
            <p:nvPr/>
          </p:nvSpPr>
          <p:spPr>
            <a:xfrm>
              <a:off x="6028087" y="3777234"/>
              <a:ext cx="114300" cy="47625"/>
            </a:xfrm>
            <a:custGeom>
              <a:avLst/>
              <a:gdLst>
                <a:gd name="connsiteX0" fmla="*/ 59531 w 114300"/>
                <a:gd name="connsiteY0" fmla="*/ 54959 h 47625"/>
                <a:gd name="connsiteX1" fmla="*/ 118967 w 114300"/>
                <a:gd name="connsiteY1" fmla="*/ 0 h 47625"/>
                <a:gd name="connsiteX2" fmla="*/ 0 w 114300"/>
                <a:gd name="connsiteY2" fmla="*/ 0 h 47625"/>
                <a:gd name="connsiteX3" fmla="*/ 59531 w 114300"/>
                <a:gd name="connsiteY3" fmla="*/ 549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47625">
                  <a:moveTo>
                    <a:pt x="59531" y="54959"/>
                  </a:moveTo>
                  <a:cubicBezTo>
                    <a:pt x="90631" y="54910"/>
                    <a:pt x="116487" y="31001"/>
                    <a:pt x="118967" y="0"/>
                  </a:cubicBezTo>
                  <a:lnTo>
                    <a:pt x="0" y="0"/>
                  </a:lnTo>
                  <a:cubicBezTo>
                    <a:pt x="2527" y="31016"/>
                    <a:pt x="28413" y="54914"/>
                    <a:pt x="59531" y="549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CB142D9-D0A5-E149-8B16-9FADBABB44D7}"/>
                </a:ext>
              </a:extLst>
            </p:cNvPr>
            <p:cNvSpPr/>
            <p:nvPr/>
          </p:nvSpPr>
          <p:spPr>
            <a:xfrm>
              <a:off x="5849207" y="3152013"/>
              <a:ext cx="466725" cy="485775"/>
            </a:xfrm>
            <a:custGeom>
              <a:avLst/>
              <a:gdLst>
                <a:gd name="connsiteX0" fmla="*/ 476250 w 466725"/>
                <a:gd name="connsiteY0" fmla="*/ 243364 h 485775"/>
                <a:gd name="connsiteX1" fmla="*/ 476250 w 466725"/>
                <a:gd name="connsiteY1" fmla="*/ 235172 h 485775"/>
                <a:gd name="connsiteX2" fmla="*/ 238125 w 466725"/>
                <a:gd name="connsiteY2" fmla="*/ 0 h 485775"/>
                <a:gd name="connsiteX3" fmla="*/ 238125 w 466725"/>
                <a:gd name="connsiteY3" fmla="*/ 0 h 485775"/>
                <a:gd name="connsiteX4" fmla="*/ 0 w 466725"/>
                <a:gd name="connsiteY4" fmla="*/ 235172 h 485775"/>
                <a:gd name="connsiteX5" fmla="*/ 0 w 466725"/>
                <a:gd name="connsiteY5" fmla="*/ 243364 h 485775"/>
                <a:gd name="connsiteX6" fmla="*/ 16573 w 466725"/>
                <a:gd name="connsiteY6" fmla="*/ 325755 h 485775"/>
                <a:gd name="connsiteX7" fmla="*/ 57912 w 466725"/>
                <a:gd name="connsiteY7" fmla="*/ 393478 h 485775"/>
                <a:gd name="connsiteX8" fmla="*/ 113633 w 466725"/>
                <a:gd name="connsiteY8" fmla="*/ 483965 h 485775"/>
                <a:gd name="connsiteX9" fmla="*/ 130016 w 466725"/>
                <a:gd name="connsiteY9" fmla="*/ 494062 h 485775"/>
                <a:gd name="connsiteX10" fmla="*/ 346234 w 466725"/>
                <a:gd name="connsiteY10" fmla="*/ 494062 h 485775"/>
                <a:gd name="connsiteX11" fmla="*/ 362617 w 466725"/>
                <a:gd name="connsiteY11" fmla="*/ 483965 h 485775"/>
                <a:gd name="connsiteX12" fmla="*/ 418338 w 466725"/>
                <a:gd name="connsiteY12" fmla="*/ 393478 h 485775"/>
                <a:gd name="connsiteX13" fmla="*/ 459676 w 466725"/>
                <a:gd name="connsiteY13" fmla="*/ 325755 h 485775"/>
                <a:gd name="connsiteX14" fmla="*/ 476250 w 466725"/>
                <a:gd name="connsiteY14" fmla="*/ 243364 h 485775"/>
                <a:gd name="connsiteX15" fmla="*/ 421386 w 466725"/>
                <a:gd name="connsiteY15" fmla="*/ 242507 h 485775"/>
                <a:gd name="connsiteX16" fmla="*/ 408718 w 466725"/>
                <a:gd name="connsiteY16" fmla="*/ 306515 h 485775"/>
                <a:gd name="connsiteX17" fmla="*/ 377857 w 466725"/>
                <a:gd name="connsiteY17" fmla="*/ 356807 h 485775"/>
                <a:gd name="connsiteX18" fmla="*/ 323850 w 466725"/>
                <a:gd name="connsiteY18" fmla="*/ 438912 h 485775"/>
                <a:gd name="connsiteX19" fmla="*/ 152400 w 466725"/>
                <a:gd name="connsiteY19" fmla="*/ 438912 h 485775"/>
                <a:gd name="connsiteX20" fmla="*/ 98870 w 466725"/>
                <a:gd name="connsiteY20" fmla="*/ 356521 h 485775"/>
                <a:gd name="connsiteX21" fmla="*/ 68008 w 466725"/>
                <a:gd name="connsiteY21" fmla="*/ 306229 h 485775"/>
                <a:gd name="connsiteX22" fmla="*/ 54864 w 466725"/>
                <a:gd name="connsiteY22" fmla="*/ 242221 h 485775"/>
                <a:gd name="connsiteX23" fmla="*/ 54864 w 466725"/>
                <a:gd name="connsiteY23" fmla="*/ 235363 h 485775"/>
                <a:gd name="connsiteX24" fmla="*/ 237839 w 466725"/>
                <a:gd name="connsiteY24" fmla="*/ 54388 h 485775"/>
                <a:gd name="connsiteX25" fmla="*/ 237839 w 466725"/>
                <a:gd name="connsiteY25" fmla="*/ 54388 h 485775"/>
                <a:gd name="connsiteX26" fmla="*/ 420814 w 466725"/>
                <a:gd name="connsiteY26" fmla="*/ 235363 h 485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66725" h="485775">
                  <a:moveTo>
                    <a:pt x="476250" y="243364"/>
                  </a:moveTo>
                  <a:lnTo>
                    <a:pt x="476250" y="235172"/>
                  </a:lnTo>
                  <a:cubicBezTo>
                    <a:pt x="473823" y="105160"/>
                    <a:pt x="368157" y="804"/>
                    <a:pt x="238125" y="0"/>
                  </a:cubicBezTo>
                  <a:lnTo>
                    <a:pt x="238125" y="0"/>
                  </a:lnTo>
                  <a:cubicBezTo>
                    <a:pt x="108093" y="804"/>
                    <a:pt x="2427" y="105160"/>
                    <a:pt x="0" y="235172"/>
                  </a:cubicBezTo>
                  <a:lnTo>
                    <a:pt x="0" y="243364"/>
                  </a:lnTo>
                  <a:cubicBezTo>
                    <a:pt x="871" y="271562"/>
                    <a:pt x="6473" y="299414"/>
                    <a:pt x="16573" y="325755"/>
                  </a:cubicBezTo>
                  <a:cubicBezTo>
                    <a:pt x="26214" y="350609"/>
                    <a:pt x="40213" y="373543"/>
                    <a:pt x="57912" y="393478"/>
                  </a:cubicBezTo>
                  <a:cubicBezTo>
                    <a:pt x="79724" y="417195"/>
                    <a:pt x="103537" y="463391"/>
                    <a:pt x="113633" y="483965"/>
                  </a:cubicBezTo>
                  <a:cubicBezTo>
                    <a:pt x="116721" y="490180"/>
                    <a:pt x="123076" y="494096"/>
                    <a:pt x="130016" y="494062"/>
                  </a:cubicBezTo>
                  <a:lnTo>
                    <a:pt x="346234" y="494062"/>
                  </a:lnTo>
                  <a:cubicBezTo>
                    <a:pt x="353174" y="494096"/>
                    <a:pt x="359529" y="490180"/>
                    <a:pt x="362617" y="483965"/>
                  </a:cubicBezTo>
                  <a:cubicBezTo>
                    <a:pt x="372713" y="463391"/>
                    <a:pt x="396526" y="417290"/>
                    <a:pt x="418338" y="393478"/>
                  </a:cubicBezTo>
                  <a:cubicBezTo>
                    <a:pt x="436037" y="373543"/>
                    <a:pt x="450036" y="350609"/>
                    <a:pt x="459676" y="325755"/>
                  </a:cubicBezTo>
                  <a:cubicBezTo>
                    <a:pt x="469777" y="299414"/>
                    <a:pt x="475379" y="271562"/>
                    <a:pt x="476250" y="243364"/>
                  </a:cubicBezTo>
                  <a:close/>
                  <a:moveTo>
                    <a:pt x="421386" y="242507"/>
                  </a:moveTo>
                  <a:cubicBezTo>
                    <a:pt x="420709" y="264394"/>
                    <a:pt x="416429" y="286020"/>
                    <a:pt x="408718" y="306515"/>
                  </a:cubicBezTo>
                  <a:cubicBezTo>
                    <a:pt x="401485" y="324971"/>
                    <a:pt x="391037" y="341999"/>
                    <a:pt x="377857" y="356807"/>
                  </a:cubicBezTo>
                  <a:cubicBezTo>
                    <a:pt x="356714" y="381975"/>
                    <a:pt x="338588" y="409531"/>
                    <a:pt x="323850" y="438912"/>
                  </a:cubicBezTo>
                  <a:lnTo>
                    <a:pt x="152400" y="438912"/>
                  </a:lnTo>
                  <a:cubicBezTo>
                    <a:pt x="137831" y="409455"/>
                    <a:pt x="119864" y="381803"/>
                    <a:pt x="98870" y="356521"/>
                  </a:cubicBezTo>
                  <a:cubicBezTo>
                    <a:pt x="85690" y="341713"/>
                    <a:pt x="75241" y="324685"/>
                    <a:pt x="68008" y="306229"/>
                  </a:cubicBezTo>
                  <a:cubicBezTo>
                    <a:pt x="60135" y="285761"/>
                    <a:pt x="55694" y="264135"/>
                    <a:pt x="54864" y="242221"/>
                  </a:cubicBezTo>
                  <a:lnTo>
                    <a:pt x="54864" y="235363"/>
                  </a:lnTo>
                  <a:cubicBezTo>
                    <a:pt x="56570" y="135350"/>
                    <a:pt x="137813" y="54995"/>
                    <a:pt x="237839" y="54388"/>
                  </a:cubicBezTo>
                  <a:lnTo>
                    <a:pt x="237839" y="54388"/>
                  </a:lnTo>
                  <a:cubicBezTo>
                    <a:pt x="337865" y="54995"/>
                    <a:pt x="419109" y="135350"/>
                    <a:pt x="420814" y="2353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89A8AA1-6992-38DD-28C2-8BA813A8A729}"/>
                </a:ext>
              </a:extLst>
            </p:cNvPr>
            <p:cNvSpPr/>
            <p:nvPr/>
          </p:nvSpPr>
          <p:spPr>
            <a:xfrm>
              <a:off x="6070378" y="3009900"/>
              <a:ext cx="38100" cy="104775"/>
            </a:xfrm>
            <a:custGeom>
              <a:avLst/>
              <a:gdLst>
                <a:gd name="connsiteX0" fmla="*/ 19050 w 38100"/>
                <a:gd name="connsiteY0" fmla="*/ 104775 h 104775"/>
                <a:gd name="connsiteX1" fmla="*/ 38100 w 38100"/>
                <a:gd name="connsiteY1" fmla="*/ 85725 h 104775"/>
                <a:gd name="connsiteX2" fmla="*/ 38100 w 38100"/>
                <a:gd name="connsiteY2" fmla="*/ 19050 h 104775"/>
                <a:gd name="connsiteX3" fmla="*/ 19050 w 38100"/>
                <a:gd name="connsiteY3" fmla="*/ 0 h 104775"/>
                <a:gd name="connsiteX4" fmla="*/ 0 w 38100"/>
                <a:gd name="connsiteY4" fmla="*/ 19050 h 104775"/>
                <a:gd name="connsiteX5" fmla="*/ 0 w 38100"/>
                <a:gd name="connsiteY5" fmla="*/ 85725 h 104775"/>
                <a:gd name="connsiteX6" fmla="*/ 19050 w 38100"/>
                <a:gd name="connsiteY6" fmla="*/ 10477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00" h="104775">
                  <a:moveTo>
                    <a:pt x="19050" y="104775"/>
                  </a:moveTo>
                  <a:cubicBezTo>
                    <a:pt x="29571" y="104775"/>
                    <a:pt x="38100" y="96246"/>
                    <a:pt x="38100" y="85725"/>
                  </a:cubicBezTo>
                  <a:lnTo>
                    <a:pt x="38100" y="19050"/>
                  </a:lnTo>
                  <a:cubicBezTo>
                    <a:pt x="38100" y="8529"/>
                    <a:pt x="29571" y="0"/>
                    <a:pt x="19050" y="0"/>
                  </a:cubicBezTo>
                  <a:cubicBezTo>
                    <a:pt x="8529" y="0"/>
                    <a:pt x="0" y="8529"/>
                    <a:pt x="0" y="19050"/>
                  </a:cubicBezTo>
                  <a:lnTo>
                    <a:pt x="0" y="85725"/>
                  </a:lnTo>
                  <a:cubicBezTo>
                    <a:pt x="0" y="96246"/>
                    <a:pt x="8529" y="104775"/>
                    <a:pt x="19050" y="1047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86CAD303-C753-1280-B79D-725743B39A7C}"/>
                </a:ext>
              </a:extLst>
            </p:cNvPr>
            <p:cNvSpPr/>
            <p:nvPr/>
          </p:nvSpPr>
          <p:spPr>
            <a:xfrm>
              <a:off x="5811295" y="3119289"/>
              <a:ext cx="76200" cy="76200"/>
            </a:xfrm>
            <a:custGeom>
              <a:avLst/>
              <a:gdLst>
                <a:gd name="connsiteX0" fmla="*/ 52105 w 76200"/>
                <a:gd name="connsiteY0" fmla="*/ 79111 h 76200"/>
                <a:gd name="connsiteX1" fmla="*/ 78965 w 76200"/>
                <a:gd name="connsiteY1" fmla="*/ 79111 h 76200"/>
                <a:gd name="connsiteX2" fmla="*/ 78965 w 76200"/>
                <a:gd name="connsiteY2" fmla="*/ 52250 h 76200"/>
                <a:gd name="connsiteX3" fmla="*/ 31817 w 76200"/>
                <a:gd name="connsiteY3" fmla="*/ 4911 h 76200"/>
                <a:gd name="connsiteX4" fmla="*/ 4910 w 76200"/>
                <a:gd name="connsiteY4" fmla="*/ 6283 h 76200"/>
                <a:gd name="connsiteX5" fmla="*/ 4956 w 76200"/>
                <a:gd name="connsiteY5" fmla="*/ 31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200" h="76200">
                  <a:moveTo>
                    <a:pt x="52105" y="79111"/>
                  </a:moveTo>
                  <a:cubicBezTo>
                    <a:pt x="59535" y="86496"/>
                    <a:pt x="71535" y="86496"/>
                    <a:pt x="78965" y="79111"/>
                  </a:cubicBezTo>
                  <a:cubicBezTo>
                    <a:pt x="86351" y="71680"/>
                    <a:pt x="86351" y="59680"/>
                    <a:pt x="78965" y="52250"/>
                  </a:cubicBezTo>
                  <a:lnTo>
                    <a:pt x="31817" y="4911"/>
                  </a:lnTo>
                  <a:cubicBezTo>
                    <a:pt x="24008" y="-2140"/>
                    <a:pt x="11962" y="-1525"/>
                    <a:pt x="4910" y="6283"/>
                  </a:cubicBezTo>
                  <a:cubicBezTo>
                    <a:pt x="-1654" y="13555"/>
                    <a:pt x="-1634" y="24619"/>
                    <a:pt x="4956" y="3186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BE9B4EB9-068B-9F4D-F83C-7BE62722523A}"/>
                </a:ext>
              </a:extLst>
            </p:cNvPr>
            <p:cNvSpPr/>
            <p:nvPr/>
          </p:nvSpPr>
          <p:spPr>
            <a:xfrm>
              <a:off x="6282866" y="3124232"/>
              <a:ext cx="76200" cy="76200"/>
            </a:xfrm>
            <a:custGeom>
              <a:avLst/>
              <a:gdLst>
                <a:gd name="connsiteX0" fmla="*/ 19446 w 76200"/>
                <a:gd name="connsiteY0" fmla="*/ 83407 h 76200"/>
                <a:gd name="connsiteX1" fmla="*/ 32971 w 76200"/>
                <a:gd name="connsiteY1" fmla="*/ 77787 h 76200"/>
                <a:gd name="connsiteX2" fmla="*/ 80025 w 76200"/>
                <a:gd name="connsiteY2" fmla="*/ 30162 h 76200"/>
                <a:gd name="connsiteX3" fmla="*/ 75664 w 76200"/>
                <a:gd name="connsiteY3" fmla="*/ 3577 h 76200"/>
                <a:gd name="connsiteX4" fmla="*/ 53164 w 76200"/>
                <a:gd name="connsiteY4" fmla="*/ 3778 h 76200"/>
                <a:gd name="connsiteX5" fmla="*/ 5539 w 76200"/>
                <a:gd name="connsiteY5" fmla="*/ 51403 h 76200"/>
                <a:gd name="connsiteX6" fmla="*/ 5539 w 76200"/>
                <a:gd name="connsiteY6" fmla="*/ 78264 h 76200"/>
                <a:gd name="connsiteX7" fmla="*/ 19446 w 76200"/>
                <a:gd name="connsiteY7" fmla="*/ 8340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00" h="76200">
                  <a:moveTo>
                    <a:pt x="19446" y="83407"/>
                  </a:moveTo>
                  <a:cubicBezTo>
                    <a:pt x="24523" y="83411"/>
                    <a:pt x="29392" y="81388"/>
                    <a:pt x="32971" y="77787"/>
                  </a:cubicBezTo>
                  <a:lnTo>
                    <a:pt x="80025" y="30162"/>
                  </a:lnTo>
                  <a:cubicBezTo>
                    <a:pt x="86162" y="21617"/>
                    <a:pt x="84210" y="9714"/>
                    <a:pt x="75664" y="3577"/>
                  </a:cubicBezTo>
                  <a:cubicBezTo>
                    <a:pt x="68922" y="-1265"/>
                    <a:pt x="59819" y="-1184"/>
                    <a:pt x="53164" y="3778"/>
                  </a:cubicBezTo>
                  <a:lnTo>
                    <a:pt x="5539" y="51403"/>
                  </a:lnTo>
                  <a:cubicBezTo>
                    <a:pt x="-1846" y="58834"/>
                    <a:pt x="-1846" y="70833"/>
                    <a:pt x="5539" y="78264"/>
                  </a:cubicBezTo>
                  <a:cubicBezTo>
                    <a:pt x="9290" y="81786"/>
                    <a:pt x="14306" y="83641"/>
                    <a:pt x="19446" y="834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AEC903A-111F-EBB5-4EDE-AA833F782820}"/>
                </a:ext>
              </a:extLst>
            </p:cNvPr>
            <p:cNvSpPr/>
            <p:nvPr/>
          </p:nvSpPr>
          <p:spPr>
            <a:xfrm>
              <a:off x="5707856" y="3367088"/>
              <a:ext cx="104775" cy="38100"/>
            </a:xfrm>
            <a:custGeom>
              <a:avLst/>
              <a:gdLst>
                <a:gd name="connsiteX0" fmla="*/ 85725 w 104775"/>
                <a:gd name="connsiteY0" fmla="*/ 0 h 38100"/>
                <a:gd name="connsiteX1" fmla="*/ 19050 w 104775"/>
                <a:gd name="connsiteY1" fmla="*/ 0 h 38100"/>
                <a:gd name="connsiteX2" fmla="*/ 0 w 104775"/>
                <a:gd name="connsiteY2" fmla="*/ 19050 h 38100"/>
                <a:gd name="connsiteX3" fmla="*/ 19050 w 104775"/>
                <a:gd name="connsiteY3" fmla="*/ 38100 h 38100"/>
                <a:gd name="connsiteX4" fmla="*/ 85725 w 104775"/>
                <a:gd name="connsiteY4" fmla="*/ 38100 h 38100"/>
                <a:gd name="connsiteX5" fmla="*/ 104775 w 104775"/>
                <a:gd name="connsiteY5" fmla="*/ 19050 h 38100"/>
                <a:gd name="connsiteX6" fmla="*/ 85725 w 104775"/>
                <a:gd name="connsiteY6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775" h="38100">
                  <a:moveTo>
                    <a:pt x="85725" y="0"/>
                  </a:moveTo>
                  <a:lnTo>
                    <a:pt x="19050" y="0"/>
                  </a:lnTo>
                  <a:cubicBezTo>
                    <a:pt x="8529" y="0"/>
                    <a:pt x="0" y="8529"/>
                    <a:pt x="0" y="19050"/>
                  </a:cubicBezTo>
                  <a:cubicBezTo>
                    <a:pt x="0" y="29571"/>
                    <a:pt x="8529" y="38100"/>
                    <a:pt x="19050" y="38100"/>
                  </a:cubicBezTo>
                  <a:lnTo>
                    <a:pt x="85725" y="38100"/>
                  </a:lnTo>
                  <a:cubicBezTo>
                    <a:pt x="96246" y="38100"/>
                    <a:pt x="104775" y="29571"/>
                    <a:pt x="104775" y="19050"/>
                  </a:cubicBezTo>
                  <a:cubicBezTo>
                    <a:pt x="104775" y="8529"/>
                    <a:pt x="96246" y="0"/>
                    <a:pt x="8572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A55B6D5C-4AF3-3696-22E9-21AF26C97333}"/>
                </a:ext>
              </a:extLst>
            </p:cNvPr>
            <p:cNvSpPr/>
            <p:nvPr/>
          </p:nvSpPr>
          <p:spPr>
            <a:xfrm>
              <a:off x="5809591" y="3568628"/>
              <a:ext cx="76200" cy="85725"/>
            </a:xfrm>
            <a:custGeom>
              <a:avLst/>
              <a:gdLst>
                <a:gd name="connsiteX0" fmla="*/ 53808 w 76200"/>
                <a:gd name="connsiteY0" fmla="*/ 4581 h 85725"/>
                <a:gd name="connsiteX1" fmla="*/ 6659 w 76200"/>
                <a:gd name="connsiteY1" fmla="*/ 52206 h 85725"/>
                <a:gd name="connsiteX2" fmla="*/ 4581 w 76200"/>
                <a:gd name="connsiteY2" fmla="*/ 79066 h 85725"/>
                <a:gd name="connsiteX3" fmla="*/ 31442 w 76200"/>
                <a:gd name="connsiteY3" fmla="*/ 81144 h 85725"/>
                <a:gd name="connsiteX4" fmla="*/ 33520 w 76200"/>
                <a:gd name="connsiteY4" fmla="*/ 79066 h 85725"/>
                <a:gd name="connsiteX5" fmla="*/ 80669 w 76200"/>
                <a:gd name="connsiteY5" fmla="*/ 31441 h 85725"/>
                <a:gd name="connsiteX6" fmla="*/ 78590 w 76200"/>
                <a:gd name="connsiteY6" fmla="*/ 4581 h 85725"/>
                <a:gd name="connsiteX7" fmla="*/ 53808 w 76200"/>
                <a:gd name="connsiteY7" fmla="*/ 458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00" h="85725">
                  <a:moveTo>
                    <a:pt x="53808" y="4581"/>
                  </a:moveTo>
                  <a:lnTo>
                    <a:pt x="6659" y="52206"/>
                  </a:lnTo>
                  <a:cubicBezTo>
                    <a:pt x="-1332" y="59049"/>
                    <a:pt x="-2263" y="71075"/>
                    <a:pt x="4581" y="79066"/>
                  </a:cubicBezTo>
                  <a:cubicBezTo>
                    <a:pt x="11425" y="87058"/>
                    <a:pt x="23451" y="87987"/>
                    <a:pt x="31442" y="81144"/>
                  </a:cubicBezTo>
                  <a:cubicBezTo>
                    <a:pt x="32187" y="80506"/>
                    <a:pt x="32882" y="79811"/>
                    <a:pt x="33520" y="79066"/>
                  </a:cubicBezTo>
                  <a:lnTo>
                    <a:pt x="80669" y="31441"/>
                  </a:lnTo>
                  <a:cubicBezTo>
                    <a:pt x="87512" y="23450"/>
                    <a:pt x="86582" y="11424"/>
                    <a:pt x="78590" y="4581"/>
                  </a:cubicBezTo>
                  <a:cubicBezTo>
                    <a:pt x="71459" y="-1527"/>
                    <a:pt x="60941" y="-1527"/>
                    <a:pt x="53808" y="45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B6021C0-DEF4-84A1-4AA6-B5E7E5E0F9CA}"/>
                </a:ext>
              </a:extLst>
            </p:cNvPr>
            <p:cNvSpPr/>
            <p:nvPr/>
          </p:nvSpPr>
          <p:spPr>
            <a:xfrm>
              <a:off x="6282648" y="3563306"/>
              <a:ext cx="85725" cy="85725"/>
            </a:xfrm>
            <a:custGeom>
              <a:avLst/>
              <a:gdLst>
                <a:gd name="connsiteX0" fmla="*/ 33190 w 85725"/>
                <a:gd name="connsiteY0" fmla="*/ 6283 h 85725"/>
                <a:gd name="connsiteX1" fmla="*/ 6283 w 85725"/>
                <a:gd name="connsiteY1" fmla="*/ 4911 h 85725"/>
                <a:gd name="connsiteX2" fmla="*/ 4911 w 85725"/>
                <a:gd name="connsiteY2" fmla="*/ 31817 h 85725"/>
                <a:gd name="connsiteX3" fmla="*/ 6234 w 85725"/>
                <a:gd name="connsiteY3" fmla="*/ 33144 h 85725"/>
                <a:gd name="connsiteX4" fmla="*/ 53859 w 85725"/>
                <a:gd name="connsiteY4" fmla="*/ 80769 h 85725"/>
                <a:gd name="connsiteX5" fmla="*/ 80689 w 85725"/>
                <a:gd name="connsiteY5" fmla="*/ 83213 h 85725"/>
                <a:gd name="connsiteX6" fmla="*/ 83133 w 85725"/>
                <a:gd name="connsiteY6" fmla="*/ 56384 h 85725"/>
                <a:gd name="connsiteX7" fmla="*/ 80052 w 85725"/>
                <a:gd name="connsiteY7" fmla="*/ 5343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25" h="85725">
                  <a:moveTo>
                    <a:pt x="33190" y="6283"/>
                  </a:moveTo>
                  <a:cubicBezTo>
                    <a:pt x="26139" y="-1525"/>
                    <a:pt x="14093" y="-2140"/>
                    <a:pt x="6283" y="4911"/>
                  </a:cubicBezTo>
                  <a:cubicBezTo>
                    <a:pt x="-1525" y="11961"/>
                    <a:pt x="-2140" y="24007"/>
                    <a:pt x="4911" y="31817"/>
                  </a:cubicBezTo>
                  <a:cubicBezTo>
                    <a:pt x="5330" y="32280"/>
                    <a:pt x="5772" y="32724"/>
                    <a:pt x="6234" y="33144"/>
                  </a:cubicBezTo>
                  <a:lnTo>
                    <a:pt x="53859" y="80769"/>
                  </a:lnTo>
                  <a:cubicBezTo>
                    <a:pt x="60593" y="88853"/>
                    <a:pt x="72605" y="89947"/>
                    <a:pt x="80689" y="83213"/>
                  </a:cubicBezTo>
                  <a:cubicBezTo>
                    <a:pt x="88773" y="76480"/>
                    <a:pt x="89866" y="64468"/>
                    <a:pt x="83133" y="56384"/>
                  </a:cubicBezTo>
                  <a:cubicBezTo>
                    <a:pt x="82219" y="55288"/>
                    <a:pt x="81187" y="54298"/>
                    <a:pt x="80052" y="534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C62AFAC7-F3F1-0F32-8A03-2B4C230EB66B}"/>
                </a:ext>
              </a:extLst>
            </p:cNvPr>
            <p:cNvSpPr/>
            <p:nvPr/>
          </p:nvSpPr>
          <p:spPr>
            <a:xfrm>
              <a:off x="6362700" y="3366421"/>
              <a:ext cx="104775" cy="38100"/>
            </a:xfrm>
            <a:custGeom>
              <a:avLst/>
              <a:gdLst>
                <a:gd name="connsiteX0" fmla="*/ 85725 w 104775"/>
                <a:gd name="connsiteY0" fmla="*/ 0 h 38100"/>
                <a:gd name="connsiteX1" fmla="*/ 19050 w 104775"/>
                <a:gd name="connsiteY1" fmla="*/ 0 h 38100"/>
                <a:gd name="connsiteX2" fmla="*/ 0 w 104775"/>
                <a:gd name="connsiteY2" fmla="*/ 19050 h 38100"/>
                <a:gd name="connsiteX3" fmla="*/ 19050 w 104775"/>
                <a:gd name="connsiteY3" fmla="*/ 38100 h 38100"/>
                <a:gd name="connsiteX4" fmla="*/ 85725 w 104775"/>
                <a:gd name="connsiteY4" fmla="*/ 38100 h 38100"/>
                <a:gd name="connsiteX5" fmla="*/ 104775 w 104775"/>
                <a:gd name="connsiteY5" fmla="*/ 19050 h 38100"/>
                <a:gd name="connsiteX6" fmla="*/ 85725 w 104775"/>
                <a:gd name="connsiteY6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775" h="38100">
                  <a:moveTo>
                    <a:pt x="85725" y="0"/>
                  </a:moveTo>
                  <a:lnTo>
                    <a:pt x="19050" y="0"/>
                  </a:lnTo>
                  <a:cubicBezTo>
                    <a:pt x="8529" y="0"/>
                    <a:pt x="0" y="8529"/>
                    <a:pt x="0" y="19050"/>
                  </a:cubicBezTo>
                  <a:cubicBezTo>
                    <a:pt x="0" y="29571"/>
                    <a:pt x="8529" y="38100"/>
                    <a:pt x="19050" y="38100"/>
                  </a:cubicBezTo>
                  <a:lnTo>
                    <a:pt x="85725" y="38100"/>
                  </a:lnTo>
                  <a:cubicBezTo>
                    <a:pt x="96246" y="38100"/>
                    <a:pt x="104775" y="29571"/>
                    <a:pt x="104775" y="19050"/>
                  </a:cubicBezTo>
                  <a:cubicBezTo>
                    <a:pt x="104775" y="8529"/>
                    <a:pt x="96246" y="0"/>
                    <a:pt x="8572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pic>
        <p:nvPicPr>
          <p:cNvPr id="36" name="Picture Placeholder 35" descr="A purple background with text and a line of text">
            <a:extLst>
              <a:ext uri="{FF2B5EF4-FFF2-40B4-BE49-F238E27FC236}">
                <a16:creationId xmlns:a16="http://schemas.microsoft.com/office/drawing/2014/main" id="{9730DD65-DABE-A7D5-3F2C-2064366767D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grpSp>
        <p:nvGrpSpPr>
          <p:cNvPr id="37" name="Graphic 20" descr="Lightbulb and gear">
            <a:extLst>
              <a:ext uri="{FF2B5EF4-FFF2-40B4-BE49-F238E27FC236}">
                <a16:creationId xmlns:a16="http://schemas.microsoft.com/office/drawing/2014/main" id="{DF861F54-3601-7776-2469-8AE028CE419D}"/>
              </a:ext>
            </a:extLst>
          </p:cNvPr>
          <p:cNvGrpSpPr/>
          <p:nvPr/>
        </p:nvGrpSpPr>
        <p:grpSpPr>
          <a:xfrm>
            <a:off x="105943" y="135028"/>
            <a:ext cx="525144" cy="525144"/>
            <a:chOff x="5638800" y="2971800"/>
            <a:chExt cx="914400" cy="914400"/>
          </a:xfrm>
          <a:solidFill>
            <a:schemeClr val="bg1"/>
          </a:solidFill>
        </p:grpSpPr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63D349C8-CF97-E310-9A6C-ECC46BE2A306}"/>
                </a:ext>
              </a:extLst>
            </p:cNvPr>
            <p:cNvSpPr/>
            <p:nvPr/>
          </p:nvSpPr>
          <p:spPr>
            <a:xfrm>
              <a:off x="5978271" y="3280220"/>
              <a:ext cx="209550" cy="209550"/>
            </a:xfrm>
            <a:custGeom>
              <a:avLst/>
              <a:gdLst>
                <a:gd name="connsiteX0" fmla="*/ 187547 w 209550"/>
                <a:gd name="connsiteY0" fmla="*/ 64675 h 209550"/>
                <a:gd name="connsiteX1" fmla="*/ 195644 w 209550"/>
                <a:gd name="connsiteY1" fmla="*/ 40672 h 209550"/>
                <a:gd name="connsiteX2" fmla="*/ 177355 w 209550"/>
                <a:gd name="connsiteY2" fmla="*/ 22384 h 209550"/>
                <a:gd name="connsiteX3" fmla="*/ 153353 w 209550"/>
                <a:gd name="connsiteY3" fmla="*/ 30480 h 209550"/>
                <a:gd name="connsiteX4" fmla="*/ 133541 w 209550"/>
                <a:gd name="connsiteY4" fmla="*/ 22384 h 209550"/>
                <a:gd name="connsiteX5" fmla="*/ 122301 w 209550"/>
                <a:gd name="connsiteY5" fmla="*/ 0 h 209550"/>
                <a:gd name="connsiteX6" fmla="*/ 96774 w 209550"/>
                <a:gd name="connsiteY6" fmla="*/ 0 h 209550"/>
                <a:gd name="connsiteX7" fmla="*/ 85439 w 209550"/>
                <a:gd name="connsiteY7" fmla="*/ 22479 h 209550"/>
                <a:gd name="connsiteX8" fmla="*/ 65532 w 209550"/>
                <a:gd name="connsiteY8" fmla="*/ 30575 h 209550"/>
                <a:gd name="connsiteX9" fmla="*/ 41529 w 209550"/>
                <a:gd name="connsiteY9" fmla="*/ 22479 h 209550"/>
                <a:gd name="connsiteX10" fmla="*/ 23241 w 209550"/>
                <a:gd name="connsiteY10" fmla="*/ 40767 h 209550"/>
                <a:gd name="connsiteX11" fmla="*/ 30861 w 209550"/>
                <a:gd name="connsiteY11" fmla="*/ 64770 h 209550"/>
                <a:gd name="connsiteX12" fmla="*/ 22479 w 209550"/>
                <a:gd name="connsiteY12" fmla="*/ 84582 h 209550"/>
                <a:gd name="connsiteX13" fmla="*/ 0 w 209550"/>
                <a:gd name="connsiteY13" fmla="*/ 95821 h 209550"/>
                <a:gd name="connsiteX14" fmla="*/ 0 w 209550"/>
                <a:gd name="connsiteY14" fmla="*/ 120968 h 209550"/>
                <a:gd name="connsiteX15" fmla="*/ 22479 w 209550"/>
                <a:gd name="connsiteY15" fmla="*/ 132302 h 209550"/>
                <a:gd name="connsiteX16" fmla="*/ 30575 w 209550"/>
                <a:gd name="connsiteY16" fmla="*/ 152114 h 209550"/>
                <a:gd name="connsiteX17" fmla="*/ 22479 w 209550"/>
                <a:gd name="connsiteY17" fmla="*/ 176117 h 209550"/>
                <a:gd name="connsiteX18" fmla="*/ 41529 w 209550"/>
                <a:gd name="connsiteY18" fmla="*/ 194405 h 209550"/>
                <a:gd name="connsiteX19" fmla="*/ 65532 w 209550"/>
                <a:gd name="connsiteY19" fmla="*/ 186214 h 209550"/>
                <a:gd name="connsiteX20" fmla="*/ 85344 w 209550"/>
                <a:gd name="connsiteY20" fmla="*/ 194405 h 209550"/>
                <a:gd name="connsiteX21" fmla="*/ 96583 w 209550"/>
                <a:gd name="connsiteY21" fmla="*/ 216789 h 209550"/>
                <a:gd name="connsiteX22" fmla="*/ 122111 w 209550"/>
                <a:gd name="connsiteY22" fmla="*/ 216789 h 209550"/>
                <a:gd name="connsiteX23" fmla="*/ 133445 w 209550"/>
                <a:gd name="connsiteY23" fmla="*/ 194786 h 209550"/>
                <a:gd name="connsiteX24" fmla="*/ 152972 w 209550"/>
                <a:gd name="connsiteY24" fmla="*/ 186880 h 209550"/>
                <a:gd name="connsiteX25" fmla="*/ 176879 w 209550"/>
                <a:gd name="connsiteY25" fmla="*/ 195072 h 209550"/>
                <a:gd name="connsiteX26" fmla="*/ 195167 w 209550"/>
                <a:gd name="connsiteY26" fmla="*/ 176689 h 209550"/>
                <a:gd name="connsiteX27" fmla="*/ 187071 w 209550"/>
                <a:gd name="connsiteY27" fmla="*/ 152781 h 209550"/>
                <a:gd name="connsiteX28" fmla="*/ 195739 w 209550"/>
                <a:gd name="connsiteY28" fmla="*/ 132874 h 209550"/>
                <a:gd name="connsiteX29" fmla="*/ 218123 w 209550"/>
                <a:gd name="connsiteY29" fmla="*/ 121634 h 209550"/>
                <a:gd name="connsiteX30" fmla="*/ 218123 w 209550"/>
                <a:gd name="connsiteY30" fmla="*/ 95821 h 209550"/>
                <a:gd name="connsiteX31" fmla="*/ 195644 w 209550"/>
                <a:gd name="connsiteY31" fmla="*/ 84487 h 209550"/>
                <a:gd name="connsiteX32" fmla="*/ 187547 w 209550"/>
                <a:gd name="connsiteY32" fmla="*/ 64675 h 209550"/>
                <a:gd name="connsiteX33" fmla="*/ 109442 w 209550"/>
                <a:gd name="connsiteY33" fmla="*/ 146875 h 209550"/>
                <a:gd name="connsiteX34" fmla="*/ 71342 w 209550"/>
                <a:gd name="connsiteY34" fmla="*/ 108775 h 209550"/>
                <a:gd name="connsiteX35" fmla="*/ 109442 w 209550"/>
                <a:gd name="connsiteY35" fmla="*/ 70675 h 209550"/>
                <a:gd name="connsiteX36" fmla="*/ 147542 w 209550"/>
                <a:gd name="connsiteY36" fmla="*/ 108775 h 209550"/>
                <a:gd name="connsiteX37" fmla="*/ 109442 w 209550"/>
                <a:gd name="connsiteY37" fmla="*/ 146875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09550" h="209550">
                  <a:moveTo>
                    <a:pt x="187547" y="64675"/>
                  </a:moveTo>
                  <a:lnTo>
                    <a:pt x="195644" y="40672"/>
                  </a:lnTo>
                  <a:lnTo>
                    <a:pt x="177355" y="22384"/>
                  </a:lnTo>
                  <a:lnTo>
                    <a:pt x="153353" y="30480"/>
                  </a:lnTo>
                  <a:cubicBezTo>
                    <a:pt x="147113" y="26964"/>
                    <a:pt x="140457" y="24244"/>
                    <a:pt x="133541" y="22384"/>
                  </a:cubicBezTo>
                  <a:lnTo>
                    <a:pt x="122301" y="0"/>
                  </a:lnTo>
                  <a:lnTo>
                    <a:pt x="96774" y="0"/>
                  </a:lnTo>
                  <a:lnTo>
                    <a:pt x="85439" y="22479"/>
                  </a:lnTo>
                  <a:cubicBezTo>
                    <a:pt x="78498" y="24356"/>
                    <a:pt x="71813" y="27075"/>
                    <a:pt x="65532" y="30575"/>
                  </a:cubicBezTo>
                  <a:lnTo>
                    <a:pt x="41529" y="22479"/>
                  </a:lnTo>
                  <a:lnTo>
                    <a:pt x="23241" y="40767"/>
                  </a:lnTo>
                  <a:lnTo>
                    <a:pt x="30861" y="64770"/>
                  </a:lnTo>
                  <a:cubicBezTo>
                    <a:pt x="27206" y="70976"/>
                    <a:pt x="24388" y="77637"/>
                    <a:pt x="22479" y="84582"/>
                  </a:cubicBezTo>
                  <a:lnTo>
                    <a:pt x="0" y="95821"/>
                  </a:lnTo>
                  <a:lnTo>
                    <a:pt x="0" y="120968"/>
                  </a:lnTo>
                  <a:lnTo>
                    <a:pt x="22479" y="132302"/>
                  </a:lnTo>
                  <a:cubicBezTo>
                    <a:pt x="24332" y="139221"/>
                    <a:pt x="27052" y="145878"/>
                    <a:pt x="30575" y="152114"/>
                  </a:cubicBezTo>
                  <a:lnTo>
                    <a:pt x="22479" y="176117"/>
                  </a:lnTo>
                  <a:lnTo>
                    <a:pt x="41529" y="194405"/>
                  </a:lnTo>
                  <a:lnTo>
                    <a:pt x="65532" y="186214"/>
                  </a:lnTo>
                  <a:cubicBezTo>
                    <a:pt x="71767" y="189763"/>
                    <a:pt x="78423" y="192515"/>
                    <a:pt x="85344" y="194405"/>
                  </a:cubicBezTo>
                  <a:lnTo>
                    <a:pt x="96583" y="216789"/>
                  </a:lnTo>
                  <a:lnTo>
                    <a:pt x="122111" y="216789"/>
                  </a:lnTo>
                  <a:lnTo>
                    <a:pt x="133445" y="194786"/>
                  </a:lnTo>
                  <a:cubicBezTo>
                    <a:pt x="140245" y="192937"/>
                    <a:pt x="146800" y="190283"/>
                    <a:pt x="152972" y="186880"/>
                  </a:cubicBezTo>
                  <a:lnTo>
                    <a:pt x="176879" y="195072"/>
                  </a:lnTo>
                  <a:lnTo>
                    <a:pt x="195167" y="176689"/>
                  </a:lnTo>
                  <a:lnTo>
                    <a:pt x="187071" y="152781"/>
                  </a:lnTo>
                  <a:cubicBezTo>
                    <a:pt x="190710" y="146497"/>
                    <a:pt x="193618" y="139818"/>
                    <a:pt x="195739" y="132874"/>
                  </a:cubicBezTo>
                  <a:lnTo>
                    <a:pt x="218123" y="121634"/>
                  </a:lnTo>
                  <a:lnTo>
                    <a:pt x="218123" y="95821"/>
                  </a:lnTo>
                  <a:lnTo>
                    <a:pt x="195644" y="84487"/>
                  </a:lnTo>
                  <a:cubicBezTo>
                    <a:pt x="193825" y="77556"/>
                    <a:pt x="191103" y="70896"/>
                    <a:pt x="187547" y="64675"/>
                  </a:cubicBezTo>
                  <a:close/>
                  <a:moveTo>
                    <a:pt x="109442" y="146875"/>
                  </a:moveTo>
                  <a:cubicBezTo>
                    <a:pt x="88401" y="146875"/>
                    <a:pt x="71342" y="129817"/>
                    <a:pt x="71342" y="108775"/>
                  </a:cubicBezTo>
                  <a:cubicBezTo>
                    <a:pt x="71342" y="87734"/>
                    <a:pt x="88401" y="70675"/>
                    <a:pt x="109442" y="70675"/>
                  </a:cubicBezTo>
                  <a:cubicBezTo>
                    <a:pt x="130356" y="70982"/>
                    <a:pt x="147236" y="87861"/>
                    <a:pt x="147542" y="108775"/>
                  </a:cubicBezTo>
                  <a:cubicBezTo>
                    <a:pt x="147542" y="129817"/>
                    <a:pt x="130484" y="146875"/>
                    <a:pt x="109442" y="1468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8B4C9550-1861-6CA2-DFD8-D82DA8A8321D}"/>
                </a:ext>
              </a:extLst>
            </p:cNvPr>
            <p:cNvSpPr/>
            <p:nvPr/>
          </p:nvSpPr>
          <p:spPr>
            <a:xfrm>
              <a:off x="5979698" y="3684175"/>
              <a:ext cx="209550" cy="47625"/>
            </a:xfrm>
            <a:custGeom>
              <a:avLst/>
              <a:gdLst>
                <a:gd name="connsiteX0" fmla="*/ 189835 w 209550"/>
                <a:gd name="connsiteY0" fmla="*/ 0 h 47625"/>
                <a:gd name="connsiteX1" fmla="*/ 25910 w 209550"/>
                <a:gd name="connsiteY1" fmla="*/ 0 h 47625"/>
                <a:gd name="connsiteX2" fmla="*/ 48 w 209550"/>
                <a:gd name="connsiteY2" fmla="*/ 29098 h 47625"/>
                <a:gd name="connsiteX3" fmla="*/ 25910 w 209550"/>
                <a:gd name="connsiteY3" fmla="*/ 54959 h 47625"/>
                <a:gd name="connsiteX4" fmla="*/ 189835 w 209550"/>
                <a:gd name="connsiteY4" fmla="*/ 54959 h 47625"/>
                <a:gd name="connsiteX5" fmla="*/ 215696 w 209550"/>
                <a:gd name="connsiteY5" fmla="*/ 25861 h 47625"/>
                <a:gd name="connsiteX6" fmla="*/ 189835 w 209550"/>
                <a:gd name="connsiteY6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550" h="47625">
                  <a:moveTo>
                    <a:pt x="189835" y="0"/>
                  </a:moveTo>
                  <a:lnTo>
                    <a:pt x="25910" y="0"/>
                  </a:lnTo>
                  <a:cubicBezTo>
                    <a:pt x="10734" y="894"/>
                    <a:pt x="-845" y="13922"/>
                    <a:pt x="48" y="29098"/>
                  </a:cubicBezTo>
                  <a:cubicBezTo>
                    <a:pt x="869" y="43027"/>
                    <a:pt x="11981" y="54139"/>
                    <a:pt x="25910" y="54959"/>
                  </a:cubicBezTo>
                  <a:lnTo>
                    <a:pt x="189835" y="54959"/>
                  </a:lnTo>
                  <a:cubicBezTo>
                    <a:pt x="205011" y="54065"/>
                    <a:pt x="216590" y="41037"/>
                    <a:pt x="215696" y="25861"/>
                  </a:cubicBezTo>
                  <a:cubicBezTo>
                    <a:pt x="214875" y="11932"/>
                    <a:pt x="203763" y="820"/>
                    <a:pt x="18983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2E0B12D-90CC-636E-00A3-38363D519A05}"/>
                </a:ext>
              </a:extLst>
            </p:cNvPr>
            <p:cNvSpPr/>
            <p:nvPr/>
          </p:nvSpPr>
          <p:spPr>
            <a:xfrm>
              <a:off x="6028087" y="3777234"/>
              <a:ext cx="114300" cy="47625"/>
            </a:xfrm>
            <a:custGeom>
              <a:avLst/>
              <a:gdLst>
                <a:gd name="connsiteX0" fmla="*/ 59531 w 114300"/>
                <a:gd name="connsiteY0" fmla="*/ 54959 h 47625"/>
                <a:gd name="connsiteX1" fmla="*/ 118967 w 114300"/>
                <a:gd name="connsiteY1" fmla="*/ 0 h 47625"/>
                <a:gd name="connsiteX2" fmla="*/ 0 w 114300"/>
                <a:gd name="connsiteY2" fmla="*/ 0 h 47625"/>
                <a:gd name="connsiteX3" fmla="*/ 59531 w 114300"/>
                <a:gd name="connsiteY3" fmla="*/ 549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47625">
                  <a:moveTo>
                    <a:pt x="59531" y="54959"/>
                  </a:moveTo>
                  <a:cubicBezTo>
                    <a:pt x="90631" y="54910"/>
                    <a:pt x="116487" y="31001"/>
                    <a:pt x="118967" y="0"/>
                  </a:cubicBezTo>
                  <a:lnTo>
                    <a:pt x="0" y="0"/>
                  </a:lnTo>
                  <a:cubicBezTo>
                    <a:pt x="2527" y="31016"/>
                    <a:pt x="28413" y="54914"/>
                    <a:pt x="59531" y="549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09B512EE-A4EE-8674-C320-DDBE202818C0}"/>
                </a:ext>
              </a:extLst>
            </p:cNvPr>
            <p:cNvSpPr/>
            <p:nvPr/>
          </p:nvSpPr>
          <p:spPr>
            <a:xfrm>
              <a:off x="5849207" y="3152013"/>
              <a:ext cx="466725" cy="485775"/>
            </a:xfrm>
            <a:custGeom>
              <a:avLst/>
              <a:gdLst>
                <a:gd name="connsiteX0" fmla="*/ 476250 w 466725"/>
                <a:gd name="connsiteY0" fmla="*/ 243364 h 485775"/>
                <a:gd name="connsiteX1" fmla="*/ 476250 w 466725"/>
                <a:gd name="connsiteY1" fmla="*/ 235172 h 485775"/>
                <a:gd name="connsiteX2" fmla="*/ 238125 w 466725"/>
                <a:gd name="connsiteY2" fmla="*/ 0 h 485775"/>
                <a:gd name="connsiteX3" fmla="*/ 238125 w 466725"/>
                <a:gd name="connsiteY3" fmla="*/ 0 h 485775"/>
                <a:gd name="connsiteX4" fmla="*/ 0 w 466725"/>
                <a:gd name="connsiteY4" fmla="*/ 235172 h 485775"/>
                <a:gd name="connsiteX5" fmla="*/ 0 w 466725"/>
                <a:gd name="connsiteY5" fmla="*/ 243364 h 485775"/>
                <a:gd name="connsiteX6" fmla="*/ 16573 w 466725"/>
                <a:gd name="connsiteY6" fmla="*/ 325755 h 485775"/>
                <a:gd name="connsiteX7" fmla="*/ 57912 w 466725"/>
                <a:gd name="connsiteY7" fmla="*/ 393478 h 485775"/>
                <a:gd name="connsiteX8" fmla="*/ 113633 w 466725"/>
                <a:gd name="connsiteY8" fmla="*/ 483965 h 485775"/>
                <a:gd name="connsiteX9" fmla="*/ 130016 w 466725"/>
                <a:gd name="connsiteY9" fmla="*/ 494062 h 485775"/>
                <a:gd name="connsiteX10" fmla="*/ 346234 w 466725"/>
                <a:gd name="connsiteY10" fmla="*/ 494062 h 485775"/>
                <a:gd name="connsiteX11" fmla="*/ 362617 w 466725"/>
                <a:gd name="connsiteY11" fmla="*/ 483965 h 485775"/>
                <a:gd name="connsiteX12" fmla="*/ 418338 w 466725"/>
                <a:gd name="connsiteY12" fmla="*/ 393478 h 485775"/>
                <a:gd name="connsiteX13" fmla="*/ 459676 w 466725"/>
                <a:gd name="connsiteY13" fmla="*/ 325755 h 485775"/>
                <a:gd name="connsiteX14" fmla="*/ 476250 w 466725"/>
                <a:gd name="connsiteY14" fmla="*/ 243364 h 485775"/>
                <a:gd name="connsiteX15" fmla="*/ 421386 w 466725"/>
                <a:gd name="connsiteY15" fmla="*/ 242507 h 485775"/>
                <a:gd name="connsiteX16" fmla="*/ 408718 w 466725"/>
                <a:gd name="connsiteY16" fmla="*/ 306515 h 485775"/>
                <a:gd name="connsiteX17" fmla="*/ 377857 w 466725"/>
                <a:gd name="connsiteY17" fmla="*/ 356807 h 485775"/>
                <a:gd name="connsiteX18" fmla="*/ 323850 w 466725"/>
                <a:gd name="connsiteY18" fmla="*/ 438912 h 485775"/>
                <a:gd name="connsiteX19" fmla="*/ 152400 w 466725"/>
                <a:gd name="connsiteY19" fmla="*/ 438912 h 485775"/>
                <a:gd name="connsiteX20" fmla="*/ 98870 w 466725"/>
                <a:gd name="connsiteY20" fmla="*/ 356521 h 485775"/>
                <a:gd name="connsiteX21" fmla="*/ 68008 w 466725"/>
                <a:gd name="connsiteY21" fmla="*/ 306229 h 485775"/>
                <a:gd name="connsiteX22" fmla="*/ 54864 w 466725"/>
                <a:gd name="connsiteY22" fmla="*/ 242221 h 485775"/>
                <a:gd name="connsiteX23" fmla="*/ 54864 w 466725"/>
                <a:gd name="connsiteY23" fmla="*/ 235363 h 485775"/>
                <a:gd name="connsiteX24" fmla="*/ 237839 w 466725"/>
                <a:gd name="connsiteY24" fmla="*/ 54388 h 485775"/>
                <a:gd name="connsiteX25" fmla="*/ 237839 w 466725"/>
                <a:gd name="connsiteY25" fmla="*/ 54388 h 485775"/>
                <a:gd name="connsiteX26" fmla="*/ 420814 w 466725"/>
                <a:gd name="connsiteY26" fmla="*/ 235363 h 485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66725" h="485775">
                  <a:moveTo>
                    <a:pt x="476250" y="243364"/>
                  </a:moveTo>
                  <a:lnTo>
                    <a:pt x="476250" y="235172"/>
                  </a:lnTo>
                  <a:cubicBezTo>
                    <a:pt x="473823" y="105160"/>
                    <a:pt x="368157" y="804"/>
                    <a:pt x="238125" y="0"/>
                  </a:cubicBezTo>
                  <a:lnTo>
                    <a:pt x="238125" y="0"/>
                  </a:lnTo>
                  <a:cubicBezTo>
                    <a:pt x="108093" y="804"/>
                    <a:pt x="2427" y="105160"/>
                    <a:pt x="0" y="235172"/>
                  </a:cubicBezTo>
                  <a:lnTo>
                    <a:pt x="0" y="243364"/>
                  </a:lnTo>
                  <a:cubicBezTo>
                    <a:pt x="871" y="271562"/>
                    <a:pt x="6473" y="299414"/>
                    <a:pt x="16573" y="325755"/>
                  </a:cubicBezTo>
                  <a:cubicBezTo>
                    <a:pt x="26214" y="350609"/>
                    <a:pt x="40213" y="373543"/>
                    <a:pt x="57912" y="393478"/>
                  </a:cubicBezTo>
                  <a:cubicBezTo>
                    <a:pt x="79724" y="417195"/>
                    <a:pt x="103537" y="463391"/>
                    <a:pt x="113633" y="483965"/>
                  </a:cubicBezTo>
                  <a:cubicBezTo>
                    <a:pt x="116721" y="490180"/>
                    <a:pt x="123076" y="494096"/>
                    <a:pt x="130016" y="494062"/>
                  </a:cubicBezTo>
                  <a:lnTo>
                    <a:pt x="346234" y="494062"/>
                  </a:lnTo>
                  <a:cubicBezTo>
                    <a:pt x="353174" y="494096"/>
                    <a:pt x="359529" y="490180"/>
                    <a:pt x="362617" y="483965"/>
                  </a:cubicBezTo>
                  <a:cubicBezTo>
                    <a:pt x="372713" y="463391"/>
                    <a:pt x="396526" y="417290"/>
                    <a:pt x="418338" y="393478"/>
                  </a:cubicBezTo>
                  <a:cubicBezTo>
                    <a:pt x="436037" y="373543"/>
                    <a:pt x="450036" y="350609"/>
                    <a:pt x="459676" y="325755"/>
                  </a:cubicBezTo>
                  <a:cubicBezTo>
                    <a:pt x="469777" y="299414"/>
                    <a:pt x="475379" y="271562"/>
                    <a:pt x="476250" y="243364"/>
                  </a:cubicBezTo>
                  <a:close/>
                  <a:moveTo>
                    <a:pt x="421386" y="242507"/>
                  </a:moveTo>
                  <a:cubicBezTo>
                    <a:pt x="420709" y="264394"/>
                    <a:pt x="416429" y="286020"/>
                    <a:pt x="408718" y="306515"/>
                  </a:cubicBezTo>
                  <a:cubicBezTo>
                    <a:pt x="401485" y="324971"/>
                    <a:pt x="391037" y="341999"/>
                    <a:pt x="377857" y="356807"/>
                  </a:cubicBezTo>
                  <a:cubicBezTo>
                    <a:pt x="356714" y="381975"/>
                    <a:pt x="338588" y="409531"/>
                    <a:pt x="323850" y="438912"/>
                  </a:cubicBezTo>
                  <a:lnTo>
                    <a:pt x="152400" y="438912"/>
                  </a:lnTo>
                  <a:cubicBezTo>
                    <a:pt x="137831" y="409455"/>
                    <a:pt x="119864" y="381803"/>
                    <a:pt x="98870" y="356521"/>
                  </a:cubicBezTo>
                  <a:cubicBezTo>
                    <a:pt x="85690" y="341713"/>
                    <a:pt x="75241" y="324685"/>
                    <a:pt x="68008" y="306229"/>
                  </a:cubicBezTo>
                  <a:cubicBezTo>
                    <a:pt x="60135" y="285761"/>
                    <a:pt x="55694" y="264135"/>
                    <a:pt x="54864" y="242221"/>
                  </a:cubicBezTo>
                  <a:lnTo>
                    <a:pt x="54864" y="235363"/>
                  </a:lnTo>
                  <a:cubicBezTo>
                    <a:pt x="56570" y="135350"/>
                    <a:pt x="137813" y="54995"/>
                    <a:pt x="237839" y="54388"/>
                  </a:cubicBezTo>
                  <a:lnTo>
                    <a:pt x="237839" y="54388"/>
                  </a:lnTo>
                  <a:cubicBezTo>
                    <a:pt x="337865" y="54995"/>
                    <a:pt x="419109" y="135350"/>
                    <a:pt x="420814" y="2353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3779F48-77E2-B4DD-BB4D-6CD172B635C4}"/>
                </a:ext>
              </a:extLst>
            </p:cNvPr>
            <p:cNvSpPr/>
            <p:nvPr/>
          </p:nvSpPr>
          <p:spPr>
            <a:xfrm>
              <a:off x="6070378" y="3009900"/>
              <a:ext cx="38100" cy="104775"/>
            </a:xfrm>
            <a:custGeom>
              <a:avLst/>
              <a:gdLst>
                <a:gd name="connsiteX0" fmla="*/ 19050 w 38100"/>
                <a:gd name="connsiteY0" fmla="*/ 104775 h 104775"/>
                <a:gd name="connsiteX1" fmla="*/ 38100 w 38100"/>
                <a:gd name="connsiteY1" fmla="*/ 85725 h 104775"/>
                <a:gd name="connsiteX2" fmla="*/ 38100 w 38100"/>
                <a:gd name="connsiteY2" fmla="*/ 19050 h 104775"/>
                <a:gd name="connsiteX3" fmla="*/ 19050 w 38100"/>
                <a:gd name="connsiteY3" fmla="*/ 0 h 104775"/>
                <a:gd name="connsiteX4" fmla="*/ 0 w 38100"/>
                <a:gd name="connsiteY4" fmla="*/ 19050 h 104775"/>
                <a:gd name="connsiteX5" fmla="*/ 0 w 38100"/>
                <a:gd name="connsiteY5" fmla="*/ 85725 h 104775"/>
                <a:gd name="connsiteX6" fmla="*/ 19050 w 38100"/>
                <a:gd name="connsiteY6" fmla="*/ 10477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00" h="104775">
                  <a:moveTo>
                    <a:pt x="19050" y="104775"/>
                  </a:moveTo>
                  <a:cubicBezTo>
                    <a:pt x="29571" y="104775"/>
                    <a:pt x="38100" y="96246"/>
                    <a:pt x="38100" y="85725"/>
                  </a:cubicBezTo>
                  <a:lnTo>
                    <a:pt x="38100" y="19050"/>
                  </a:lnTo>
                  <a:cubicBezTo>
                    <a:pt x="38100" y="8529"/>
                    <a:pt x="29571" y="0"/>
                    <a:pt x="19050" y="0"/>
                  </a:cubicBezTo>
                  <a:cubicBezTo>
                    <a:pt x="8529" y="0"/>
                    <a:pt x="0" y="8529"/>
                    <a:pt x="0" y="19050"/>
                  </a:cubicBezTo>
                  <a:lnTo>
                    <a:pt x="0" y="85725"/>
                  </a:lnTo>
                  <a:cubicBezTo>
                    <a:pt x="0" y="96246"/>
                    <a:pt x="8529" y="104775"/>
                    <a:pt x="19050" y="1047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860756C2-8B68-9645-82CB-0F766413AA50}"/>
                </a:ext>
              </a:extLst>
            </p:cNvPr>
            <p:cNvSpPr/>
            <p:nvPr/>
          </p:nvSpPr>
          <p:spPr>
            <a:xfrm>
              <a:off x="5811295" y="3119289"/>
              <a:ext cx="76200" cy="76200"/>
            </a:xfrm>
            <a:custGeom>
              <a:avLst/>
              <a:gdLst>
                <a:gd name="connsiteX0" fmla="*/ 52105 w 76200"/>
                <a:gd name="connsiteY0" fmla="*/ 79111 h 76200"/>
                <a:gd name="connsiteX1" fmla="*/ 78965 w 76200"/>
                <a:gd name="connsiteY1" fmla="*/ 79111 h 76200"/>
                <a:gd name="connsiteX2" fmla="*/ 78965 w 76200"/>
                <a:gd name="connsiteY2" fmla="*/ 52250 h 76200"/>
                <a:gd name="connsiteX3" fmla="*/ 31817 w 76200"/>
                <a:gd name="connsiteY3" fmla="*/ 4911 h 76200"/>
                <a:gd name="connsiteX4" fmla="*/ 4910 w 76200"/>
                <a:gd name="connsiteY4" fmla="*/ 6283 h 76200"/>
                <a:gd name="connsiteX5" fmla="*/ 4956 w 76200"/>
                <a:gd name="connsiteY5" fmla="*/ 31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200" h="76200">
                  <a:moveTo>
                    <a:pt x="52105" y="79111"/>
                  </a:moveTo>
                  <a:cubicBezTo>
                    <a:pt x="59535" y="86496"/>
                    <a:pt x="71535" y="86496"/>
                    <a:pt x="78965" y="79111"/>
                  </a:cubicBezTo>
                  <a:cubicBezTo>
                    <a:pt x="86351" y="71680"/>
                    <a:pt x="86351" y="59680"/>
                    <a:pt x="78965" y="52250"/>
                  </a:cubicBezTo>
                  <a:lnTo>
                    <a:pt x="31817" y="4911"/>
                  </a:lnTo>
                  <a:cubicBezTo>
                    <a:pt x="24008" y="-2140"/>
                    <a:pt x="11962" y="-1525"/>
                    <a:pt x="4910" y="6283"/>
                  </a:cubicBezTo>
                  <a:cubicBezTo>
                    <a:pt x="-1654" y="13555"/>
                    <a:pt x="-1634" y="24619"/>
                    <a:pt x="4956" y="3186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5FC8C44-6862-9C9D-70A7-D08DE3EE21B7}"/>
                </a:ext>
              </a:extLst>
            </p:cNvPr>
            <p:cNvSpPr/>
            <p:nvPr/>
          </p:nvSpPr>
          <p:spPr>
            <a:xfrm>
              <a:off x="6282866" y="3124232"/>
              <a:ext cx="76200" cy="76200"/>
            </a:xfrm>
            <a:custGeom>
              <a:avLst/>
              <a:gdLst>
                <a:gd name="connsiteX0" fmla="*/ 19446 w 76200"/>
                <a:gd name="connsiteY0" fmla="*/ 83407 h 76200"/>
                <a:gd name="connsiteX1" fmla="*/ 32971 w 76200"/>
                <a:gd name="connsiteY1" fmla="*/ 77787 h 76200"/>
                <a:gd name="connsiteX2" fmla="*/ 80025 w 76200"/>
                <a:gd name="connsiteY2" fmla="*/ 30162 h 76200"/>
                <a:gd name="connsiteX3" fmla="*/ 75664 w 76200"/>
                <a:gd name="connsiteY3" fmla="*/ 3577 h 76200"/>
                <a:gd name="connsiteX4" fmla="*/ 53164 w 76200"/>
                <a:gd name="connsiteY4" fmla="*/ 3778 h 76200"/>
                <a:gd name="connsiteX5" fmla="*/ 5539 w 76200"/>
                <a:gd name="connsiteY5" fmla="*/ 51403 h 76200"/>
                <a:gd name="connsiteX6" fmla="*/ 5539 w 76200"/>
                <a:gd name="connsiteY6" fmla="*/ 78264 h 76200"/>
                <a:gd name="connsiteX7" fmla="*/ 19446 w 76200"/>
                <a:gd name="connsiteY7" fmla="*/ 8340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00" h="76200">
                  <a:moveTo>
                    <a:pt x="19446" y="83407"/>
                  </a:moveTo>
                  <a:cubicBezTo>
                    <a:pt x="24523" y="83411"/>
                    <a:pt x="29392" y="81388"/>
                    <a:pt x="32971" y="77787"/>
                  </a:cubicBezTo>
                  <a:lnTo>
                    <a:pt x="80025" y="30162"/>
                  </a:lnTo>
                  <a:cubicBezTo>
                    <a:pt x="86162" y="21617"/>
                    <a:pt x="84210" y="9714"/>
                    <a:pt x="75664" y="3577"/>
                  </a:cubicBezTo>
                  <a:cubicBezTo>
                    <a:pt x="68922" y="-1265"/>
                    <a:pt x="59819" y="-1184"/>
                    <a:pt x="53164" y="3778"/>
                  </a:cubicBezTo>
                  <a:lnTo>
                    <a:pt x="5539" y="51403"/>
                  </a:lnTo>
                  <a:cubicBezTo>
                    <a:pt x="-1846" y="58834"/>
                    <a:pt x="-1846" y="70833"/>
                    <a:pt x="5539" y="78264"/>
                  </a:cubicBezTo>
                  <a:cubicBezTo>
                    <a:pt x="9290" y="81786"/>
                    <a:pt x="14306" y="83641"/>
                    <a:pt x="19446" y="834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2C7A6714-2E4E-6A3A-CD57-BB99E54758A5}"/>
                </a:ext>
              </a:extLst>
            </p:cNvPr>
            <p:cNvSpPr/>
            <p:nvPr/>
          </p:nvSpPr>
          <p:spPr>
            <a:xfrm>
              <a:off x="5707856" y="3367088"/>
              <a:ext cx="104775" cy="38100"/>
            </a:xfrm>
            <a:custGeom>
              <a:avLst/>
              <a:gdLst>
                <a:gd name="connsiteX0" fmla="*/ 85725 w 104775"/>
                <a:gd name="connsiteY0" fmla="*/ 0 h 38100"/>
                <a:gd name="connsiteX1" fmla="*/ 19050 w 104775"/>
                <a:gd name="connsiteY1" fmla="*/ 0 h 38100"/>
                <a:gd name="connsiteX2" fmla="*/ 0 w 104775"/>
                <a:gd name="connsiteY2" fmla="*/ 19050 h 38100"/>
                <a:gd name="connsiteX3" fmla="*/ 19050 w 104775"/>
                <a:gd name="connsiteY3" fmla="*/ 38100 h 38100"/>
                <a:gd name="connsiteX4" fmla="*/ 85725 w 104775"/>
                <a:gd name="connsiteY4" fmla="*/ 38100 h 38100"/>
                <a:gd name="connsiteX5" fmla="*/ 104775 w 104775"/>
                <a:gd name="connsiteY5" fmla="*/ 19050 h 38100"/>
                <a:gd name="connsiteX6" fmla="*/ 85725 w 104775"/>
                <a:gd name="connsiteY6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775" h="38100">
                  <a:moveTo>
                    <a:pt x="85725" y="0"/>
                  </a:moveTo>
                  <a:lnTo>
                    <a:pt x="19050" y="0"/>
                  </a:lnTo>
                  <a:cubicBezTo>
                    <a:pt x="8529" y="0"/>
                    <a:pt x="0" y="8529"/>
                    <a:pt x="0" y="19050"/>
                  </a:cubicBezTo>
                  <a:cubicBezTo>
                    <a:pt x="0" y="29571"/>
                    <a:pt x="8529" y="38100"/>
                    <a:pt x="19050" y="38100"/>
                  </a:cubicBezTo>
                  <a:lnTo>
                    <a:pt x="85725" y="38100"/>
                  </a:lnTo>
                  <a:cubicBezTo>
                    <a:pt x="96246" y="38100"/>
                    <a:pt x="104775" y="29571"/>
                    <a:pt x="104775" y="19050"/>
                  </a:cubicBezTo>
                  <a:cubicBezTo>
                    <a:pt x="104775" y="8529"/>
                    <a:pt x="96246" y="0"/>
                    <a:pt x="8572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CF99AC46-AA22-3DA8-C224-4A1A0508C3EC}"/>
                </a:ext>
              </a:extLst>
            </p:cNvPr>
            <p:cNvSpPr/>
            <p:nvPr/>
          </p:nvSpPr>
          <p:spPr>
            <a:xfrm>
              <a:off x="5809591" y="3568628"/>
              <a:ext cx="76200" cy="85725"/>
            </a:xfrm>
            <a:custGeom>
              <a:avLst/>
              <a:gdLst>
                <a:gd name="connsiteX0" fmla="*/ 53808 w 76200"/>
                <a:gd name="connsiteY0" fmla="*/ 4581 h 85725"/>
                <a:gd name="connsiteX1" fmla="*/ 6659 w 76200"/>
                <a:gd name="connsiteY1" fmla="*/ 52206 h 85725"/>
                <a:gd name="connsiteX2" fmla="*/ 4581 w 76200"/>
                <a:gd name="connsiteY2" fmla="*/ 79066 h 85725"/>
                <a:gd name="connsiteX3" fmla="*/ 31442 w 76200"/>
                <a:gd name="connsiteY3" fmla="*/ 81144 h 85725"/>
                <a:gd name="connsiteX4" fmla="*/ 33520 w 76200"/>
                <a:gd name="connsiteY4" fmla="*/ 79066 h 85725"/>
                <a:gd name="connsiteX5" fmla="*/ 80669 w 76200"/>
                <a:gd name="connsiteY5" fmla="*/ 31441 h 85725"/>
                <a:gd name="connsiteX6" fmla="*/ 78590 w 76200"/>
                <a:gd name="connsiteY6" fmla="*/ 4581 h 85725"/>
                <a:gd name="connsiteX7" fmla="*/ 53808 w 76200"/>
                <a:gd name="connsiteY7" fmla="*/ 458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00" h="85725">
                  <a:moveTo>
                    <a:pt x="53808" y="4581"/>
                  </a:moveTo>
                  <a:lnTo>
                    <a:pt x="6659" y="52206"/>
                  </a:lnTo>
                  <a:cubicBezTo>
                    <a:pt x="-1332" y="59049"/>
                    <a:pt x="-2263" y="71075"/>
                    <a:pt x="4581" y="79066"/>
                  </a:cubicBezTo>
                  <a:cubicBezTo>
                    <a:pt x="11425" y="87058"/>
                    <a:pt x="23451" y="87987"/>
                    <a:pt x="31442" y="81144"/>
                  </a:cubicBezTo>
                  <a:cubicBezTo>
                    <a:pt x="32187" y="80506"/>
                    <a:pt x="32882" y="79811"/>
                    <a:pt x="33520" y="79066"/>
                  </a:cubicBezTo>
                  <a:lnTo>
                    <a:pt x="80669" y="31441"/>
                  </a:lnTo>
                  <a:cubicBezTo>
                    <a:pt x="87512" y="23450"/>
                    <a:pt x="86582" y="11424"/>
                    <a:pt x="78590" y="4581"/>
                  </a:cubicBezTo>
                  <a:cubicBezTo>
                    <a:pt x="71459" y="-1527"/>
                    <a:pt x="60941" y="-1527"/>
                    <a:pt x="53808" y="45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D5B5695-EE7E-1ADC-EB3B-BE46A3D96AED}"/>
                </a:ext>
              </a:extLst>
            </p:cNvPr>
            <p:cNvSpPr/>
            <p:nvPr/>
          </p:nvSpPr>
          <p:spPr>
            <a:xfrm>
              <a:off x="6282648" y="3563306"/>
              <a:ext cx="85725" cy="85725"/>
            </a:xfrm>
            <a:custGeom>
              <a:avLst/>
              <a:gdLst>
                <a:gd name="connsiteX0" fmla="*/ 33190 w 85725"/>
                <a:gd name="connsiteY0" fmla="*/ 6283 h 85725"/>
                <a:gd name="connsiteX1" fmla="*/ 6283 w 85725"/>
                <a:gd name="connsiteY1" fmla="*/ 4911 h 85725"/>
                <a:gd name="connsiteX2" fmla="*/ 4911 w 85725"/>
                <a:gd name="connsiteY2" fmla="*/ 31817 h 85725"/>
                <a:gd name="connsiteX3" fmla="*/ 6234 w 85725"/>
                <a:gd name="connsiteY3" fmla="*/ 33144 h 85725"/>
                <a:gd name="connsiteX4" fmla="*/ 53859 w 85725"/>
                <a:gd name="connsiteY4" fmla="*/ 80769 h 85725"/>
                <a:gd name="connsiteX5" fmla="*/ 80689 w 85725"/>
                <a:gd name="connsiteY5" fmla="*/ 83213 h 85725"/>
                <a:gd name="connsiteX6" fmla="*/ 83133 w 85725"/>
                <a:gd name="connsiteY6" fmla="*/ 56384 h 85725"/>
                <a:gd name="connsiteX7" fmla="*/ 80052 w 85725"/>
                <a:gd name="connsiteY7" fmla="*/ 5343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25" h="85725">
                  <a:moveTo>
                    <a:pt x="33190" y="6283"/>
                  </a:moveTo>
                  <a:cubicBezTo>
                    <a:pt x="26139" y="-1525"/>
                    <a:pt x="14093" y="-2140"/>
                    <a:pt x="6283" y="4911"/>
                  </a:cubicBezTo>
                  <a:cubicBezTo>
                    <a:pt x="-1525" y="11961"/>
                    <a:pt x="-2140" y="24007"/>
                    <a:pt x="4911" y="31817"/>
                  </a:cubicBezTo>
                  <a:cubicBezTo>
                    <a:pt x="5330" y="32280"/>
                    <a:pt x="5772" y="32724"/>
                    <a:pt x="6234" y="33144"/>
                  </a:cubicBezTo>
                  <a:lnTo>
                    <a:pt x="53859" y="80769"/>
                  </a:lnTo>
                  <a:cubicBezTo>
                    <a:pt x="60593" y="88853"/>
                    <a:pt x="72605" y="89947"/>
                    <a:pt x="80689" y="83213"/>
                  </a:cubicBezTo>
                  <a:cubicBezTo>
                    <a:pt x="88773" y="76480"/>
                    <a:pt x="89866" y="64468"/>
                    <a:pt x="83133" y="56384"/>
                  </a:cubicBezTo>
                  <a:cubicBezTo>
                    <a:pt x="82219" y="55288"/>
                    <a:pt x="81187" y="54298"/>
                    <a:pt x="80052" y="534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FB0B8F5F-3368-4A97-66E1-BA9224BA62C1}"/>
                </a:ext>
              </a:extLst>
            </p:cNvPr>
            <p:cNvSpPr/>
            <p:nvPr/>
          </p:nvSpPr>
          <p:spPr>
            <a:xfrm>
              <a:off x="6362700" y="3366421"/>
              <a:ext cx="104775" cy="38100"/>
            </a:xfrm>
            <a:custGeom>
              <a:avLst/>
              <a:gdLst>
                <a:gd name="connsiteX0" fmla="*/ 85725 w 104775"/>
                <a:gd name="connsiteY0" fmla="*/ 0 h 38100"/>
                <a:gd name="connsiteX1" fmla="*/ 19050 w 104775"/>
                <a:gd name="connsiteY1" fmla="*/ 0 h 38100"/>
                <a:gd name="connsiteX2" fmla="*/ 0 w 104775"/>
                <a:gd name="connsiteY2" fmla="*/ 19050 h 38100"/>
                <a:gd name="connsiteX3" fmla="*/ 19050 w 104775"/>
                <a:gd name="connsiteY3" fmla="*/ 38100 h 38100"/>
                <a:gd name="connsiteX4" fmla="*/ 85725 w 104775"/>
                <a:gd name="connsiteY4" fmla="*/ 38100 h 38100"/>
                <a:gd name="connsiteX5" fmla="*/ 104775 w 104775"/>
                <a:gd name="connsiteY5" fmla="*/ 19050 h 38100"/>
                <a:gd name="connsiteX6" fmla="*/ 85725 w 104775"/>
                <a:gd name="connsiteY6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775" h="38100">
                  <a:moveTo>
                    <a:pt x="85725" y="0"/>
                  </a:moveTo>
                  <a:lnTo>
                    <a:pt x="19050" y="0"/>
                  </a:lnTo>
                  <a:cubicBezTo>
                    <a:pt x="8529" y="0"/>
                    <a:pt x="0" y="8529"/>
                    <a:pt x="0" y="19050"/>
                  </a:cubicBezTo>
                  <a:cubicBezTo>
                    <a:pt x="0" y="29571"/>
                    <a:pt x="8529" y="38100"/>
                    <a:pt x="19050" y="38100"/>
                  </a:cubicBezTo>
                  <a:lnTo>
                    <a:pt x="85725" y="38100"/>
                  </a:lnTo>
                  <a:cubicBezTo>
                    <a:pt x="96246" y="38100"/>
                    <a:pt x="104775" y="29571"/>
                    <a:pt x="104775" y="19050"/>
                  </a:cubicBezTo>
                  <a:cubicBezTo>
                    <a:pt x="104775" y="8529"/>
                    <a:pt x="96246" y="0"/>
                    <a:pt x="8572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3CC22F80-A476-0219-7608-B033C8739C5C}"/>
              </a:ext>
            </a:extLst>
          </p:cNvPr>
          <p:cNvSpPr txBox="1"/>
          <p:nvPr/>
        </p:nvSpPr>
        <p:spPr>
          <a:xfrm>
            <a:off x="576784" y="211527"/>
            <a:ext cx="61897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Inter" panose="020B0502030000000004" pitchFamily="34" charset="0"/>
                <a:ea typeface="Inter" panose="020B0502030000000004" pitchFamily="34" charset="0"/>
                <a:cs typeface="Open Sans" panose="020B0606030504020204" pitchFamily="34" charset="0"/>
              </a:rPr>
              <a:t>AYB Competition</a:t>
            </a:r>
            <a:endParaRPr lang="en-ID" b="1" dirty="0">
              <a:latin typeface="Inter" panose="020B0502030000000004" pitchFamily="34" charset="0"/>
              <a:ea typeface="Inter" panose="020B05020300000000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86158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824E9"/>
            </a:gs>
            <a:gs pos="100000">
              <a:srgbClr val="7A25FE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aphic 20" descr="Lightbulb and gear">
            <a:extLst>
              <a:ext uri="{FF2B5EF4-FFF2-40B4-BE49-F238E27FC236}">
                <a16:creationId xmlns:a16="http://schemas.microsoft.com/office/drawing/2014/main" id="{86305C11-52D9-4D57-B9E1-C7E923B5C685}"/>
              </a:ext>
            </a:extLst>
          </p:cNvPr>
          <p:cNvGrpSpPr/>
          <p:nvPr/>
        </p:nvGrpSpPr>
        <p:grpSpPr>
          <a:xfrm>
            <a:off x="0" y="11109"/>
            <a:ext cx="650491" cy="650491"/>
            <a:chOff x="5638800" y="2971800"/>
            <a:chExt cx="914400" cy="914400"/>
          </a:xfrm>
          <a:solidFill>
            <a:schemeClr val="bg1"/>
          </a:solidFill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282A2C71-3B56-4CD3-9DAF-6F27AF29CEA4}"/>
                </a:ext>
              </a:extLst>
            </p:cNvPr>
            <p:cNvSpPr/>
            <p:nvPr/>
          </p:nvSpPr>
          <p:spPr>
            <a:xfrm>
              <a:off x="5978271" y="3280220"/>
              <a:ext cx="209550" cy="209550"/>
            </a:xfrm>
            <a:custGeom>
              <a:avLst/>
              <a:gdLst>
                <a:gd name="connsiteX0" fmla="*/ 187547 w 209550"/>
                <a:gd name="connsiteY0" fmla="*/ 64675 h 209550"/>
                <a:gd name="connsiteX1" fmla="*/ 195644 w 209550"/>
                <a:gd name="connsiteY1" fmla="*/ 40672 h 209550"/>
                <a:gd name="connsiteX2" fmla="*/ 177355 w 209550"/>
                <a:gd name="connsiteY2" fmla="*/ 22384 h 209550"/>
                <a:gd name="connsiteX3" fmla="*/ 153353 w 209550"/>
                <a:gd name="connsiteY3" fmla="*/ 30480 h 209550"/>
                <a:gd name="connsiteX4" fmla="*/ 133541 w 209550"/>
                <a:gd name="connsiteY4" fmla="*/ 22384 h 209550"/>
                <a:gd name="connsiteX5" fmla="*/ 122301 w 209550"/>
                <a:gd name="connsiteY5" fmla="*/ 0 h 209550"/>
                <a:gd name="connsiteX6" fmla="*/ 96774 w 209550"/>
                <a:gd name="connsiteY6" fmla="*/ 0 h 209550"/>
                <a:gd name="connsiteX7" fmla="*/ 85439 w 209550"/>
                <a:gd name="connsiteY7" fmla="*/ 22479 h 209550"/>
                <a:gd name="connsiteX8" fmla="*/ 65532 w 209550"/>
                <a:gd name="connsiteY8" fmla="*/ 30575 h 209550"/>
                <a:gd name="connsiteX9" fmla="*/ 41529 w 209550"/>
                <a:gd name="connsiteY9" fmla="*/ 22479 h 209550"/>
                <a:gd name="connsiteX10" fmla="*/ 23241 w 209550"/>
                <a:gd name="connsiteY10" fmla="*/ 40767 h 209550"/>
                <a:gd name="connsiteX11" fmla="*/ 30861 w 209550"/>
                <a:gd name="connsiteY11" fmla="*/ 64770 h 209550"/>
                <a:gd name="connsiteX12" fmla="*/ 22479 w 209550"/>
                <a:gd name="connsiteY12" fmla="*/ 84582 h 209550"/>
                <a:gd name="connsiteX13" fmla="*/ 0 w 209550"/>
                <a:gd name="connsiteY13" fmla="*/ 95821 h 209550"/>
                <a:gd name="connsiteX14" fmla="*/ 0 w 209550"/>
                <a:gd name="connsiteY14" fmla="*/ 120968 h 209550"/>
                <a:gd name="connsiteX15" fmla="*/ 22479 w 209550"/>
                <a:gd name="connsiteY15" fmla="*/ 132302 h 209550"/>
                <a:gd name="connsiteX16" fmla="*/ 30575 w 209550"/>
                <a:gd name="connsiteY16" fmla="*/ 152114 h 209550"/>
                <a:gd name="connsiteX17" fmla="*/ 22479 w 209550"/>
                <a:gd name="connsiteY17" fmla="*/ 176117 h 209550"/>
                <a:gd name="connsiteX18" fmla="*/ 41529 w 209550"/>
                <a:gd name="connsiteY18" fmla="*/ 194405 h 209550"/>
                <a:gd name="connsiteX19" fmla="*/ 65532 w 209550"/>
                <a:gd name="connsiteY19" fmla="*/ 186214 h 209550"/>
                <a:gd name="connsiteX20" fmla="*/ 85344 w 209550"/>
                <a:gd name="connsiteY20" fmla="*/ 194405 h 209550"/>
                <a:gd name="connsiteX21" fmla="*/ 96583 w 209550"/>
                <a:gd name="connsiteY21" fmla="*/ 216789 h 209550"/>
                <a:gd name="connsiteX22" fmla="*/ 122111 w 209550"/>
                <a:gd name="connsiteY22" fmla="*/ 216789 h 209550"/>
                <a:gd name="connsiteX23" fmla="*/ 133445 w 209550"/>
                <a:gd name="connsiteY23" fmla="*/ 194786 h 209550"/>
                <a:gd name="connsiteX24" fmla="*/ 152972 w 209550"/>
                <a:gd name="connsiteY24" fmla="*/ 186880 h 209550"/>
                <a:gd name="connsiteX25" fmla="*/ 176879 w 209550"/>
                <a:gd name="connsiteY25" fmla="*/ 195072 h 209550"/>
                <a:gd name="connsiteX26" fmla="*/ 195167 w 209550"/>
                <a:gd name="connsiteY26" fmla="*/ 176689 h 209550"/>
                <a:gd name="connsiteX27" fmla="*/ 187071 w 209550"/>
                <a:gd name="connsiteY27" fmla="*/ 152781 h 209550"/>
                <a:gd name="connsiteX28" fmla="*/ 195739 w 209550"/>
                <a:gd name="connsiteY28" fmla="*/ 132874 h 209550"/>
                <a:gd name="connsiteX29" fmla="*/ 218123 w 209550"/>
                <a:gd name="connsiteY29" fmla="*/ 121634 h 209550"/>
                <a:gd name="connsiteX30" fmla="*/ 218123 w 209550"/>
                <a:gd name="connsiteY30" fmla="*/ 95821 h 209550"/>
                <a:gd name="connsiteX31" fmla="*/ 195644 w 209550"/>
                <a:gd name="connsiteY31" fmla="*/ 84487 h 209550"/>
                <a:gd name="connsiteX32" fmla="*/ 187547 w 209550"/>
                <a:gd name="connsiteY32" fmla="*/ 64675 h 209550"/>
                <a:gd name="connsiteX33" fmla="*/ 109442 w 209550"/>
                <a:gd name="connsiteY33" fmla="*/ 146875 h 209550"/>
                <a:gd name="connsiteX34" fmla="*/ 71342 w 209550"/>
                <a:gd name="connsiteY34" fmla="*/ 108775 h 209550"/>
                <a:gd name="connsiteX35" fmla="*/ 109442 w 209550"/>
                <a:gd name="connsiteY35" fmla="*/ 70675 h 209550"/>
                <a:gd name="connsiteX36" fmla="*/ 147542 w 209550"/>
                <a:gd name="connsiteY36" fmla="*/ 108775 h 209550"/>
                <a:gd name="connsiteX37" fmla="*/ 109442 w 209550"/>
                <a:gd name="connsiteY37" fmla="*/ 146875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09550" h="209550">
                  <a:moveTo>
                    <a:pt x="187547" y="64675"/>
                  </a:moveTo>
                  <a:lnTo>
                    <a:pt x="195644" y="40672"/>
                  </a:lnTo>
                  <a:lnTo>
                    <a:pt x="177355" y="22384"/>
                  </a:lnTo>
                  <a:lnTo>
                    <a:pt x="153353" y="30480"/>
                  </a:lnTo>
                  <a:cubicBezTo>
                    <a:pt x="147113" y="26964"/>
                    <a:pt x="140457" y="24244"/>
                    <a:pt x="133541" y="22384"/>
                  </a:cubicBezTo>
                  <a:lnTo>
                    <a:pt x="122301" y="0"/>
                  </a:lnTo>
                  <a:lnTo>
                    <a:pt x="96774" y="0"/>
                  </a:lnTo>
                  <a:lnTo>
                    <a:pt x="85439" y="22479"/>
                  </a:lnTo>
                  <a:cubicBezTo>
                    <a:pt x="78498" y="24356"/>
                    <a:pt x="71813" y="27075"/>
                    <a:pt x="65532" y="30575"/>
                  </a:cubicBezTo>
                  <a:lnTo>
                    <a:pt x="41529" y="22479"/>
                  </a:lnTo>
                  <a:lnTo>
                    <a:pt x="23241" y="40767"/>
                  </a:lnTo>
                  <a:lnTo>
                    <a:pt x="30861" y="64770"/>
                  </a:lnTo>
                  <a:cubicBezTo>
                    <a:pt x="27206" y="70976"/>
                    <a:pt x="24388" y="77637"/>
                    <a:pt x="22479" y="84582"/>
                  </a:cubicBezTo>
                  <a:lnTo>
                    <a:pt x="0" y="95821"/>
                  </a:lnTo>
                  <a:lnTo>
                    <a:pt x="0" y="120968"/>
                  </a:lnTo>
                  <a:lnTo>
                    <a:pt x="22479" y="132302"/>
                  </a:lnTo>
                  <a:cubicBezTo>
                    <a:pt x="24332" y="139221"/>
                    <a:pt x="27052" y="145878"/>
                    <a:pt x="30575" y="152114"/>
                  </a:cubicBezTo>
                  <a:lnTo>
                    <a:pt x="22479" y="176117"/>
                  </a:lnTo>
                  <a:lnTo>
                    <a:pt x="41529" y="194405"/>
                  </a:lnTo>
                  <a:lnTo>
                    <a:pt x="65532" y="186214"/>
                  </a:lnTo>
                  <a:cubicBezTo>
                    <a:pt x="71767" y="189763"/>
                    <a:pt x="78423" y="192515"/>
                    <a:pt x="85344" y="194405"/>
                  </a:cubicBezTo>
                  <a:lnTo>
                    <a:pt x="96583" y="216789"/>
                  </a:lnTo>
                  <a:lnTo>
                    <a:pt x="122111" y="216789"/>
                  </a:lnTo>
                  <a:lnTo>
                    <a:pt x="133445" y="194786"/>
                  </a:lnTo>
                  <a:cubicBezTo>
                    <a:pt x="140245" y="192937"/>
                    <a:pt x="146800" y="190283"/>
                    <a:pt x="152972" y="186880"/>
                  </a:cubicBezTo>
                  <a:lnTo>
                    <a:pt x="176879" y="195072"/>
                  </a:lnTo>
                  <a:lnTo>
                    <a:pt x="195167" y="176689"/>
                  </a:lnTo>
                  <a:lnTo>
                    <a:pt x="187071" y="152781"/>
                  </a:lnTo>
                  <a:cubicBezTo>
                    <a:pt x="190710" y="146497"/>
                    <a:pt x="193618" y="139818"/>
                    <a:pt x="195739" y="132874"/>
                  </a:cubicBezTo>
                  <a:lnTo>
                    <a:pt x="218123" y="121634"/>
                  </a:lnTo>
                  <a:lnTo>
                    <a:pt x="218123" y="95821"/>
                  </a:lnTo>
                  <a:lnTo>
                    <a:pt x="195644" y="84487"/>
                  </a:lnTo>
                  <a:cubicBezTo>
                    <a:pt x="193825" y="77556"/>
                    <a:pt x="191103" y="70896"/>
                    <a:pt x="187547" y="64675"/>
                  </a:cubicBezTo>
                  <a:close/>
                  <a:moveTo>
                    <a:pt x="109442" y="146875"/>
                  </a:moveTo>
                  <a:cubicBezTo>
                    <a:pt x="88401" y="146875"/>
                    <a:pt x="71342" y="129817"/>
                    <a:pt x="71342" y="108775"/>
                  </a:cubicBezTo>
                  <a:cubicBezTo>
                    <a:pt x="71342" y="87734"/>
                    <a:pt x="88401" y="70675"/>
                    <a:pt x="109442" y="70675"/>
                  </a:cubicBezTo>
                  <a:cubicBezTo>
                    <a:pt x="130356" y="70982"/>
                    <a:pt x="147236" y="87861"/>
                    <a:pt x="147542" y="108775"/>
                  </a:cubicBezTo>
                  <a:cubicBezTo>
                    <a:pt x="147542" y="129817"/>
                    <a:pt x="130484" y="146875"/>
                    <a:pt x="109442" y="1468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B1F52EB-2BAD-4DE4-831B-DF4336621D19}"/>
                </a:ext>
              </a:extLst>
            </p:cNvPr>
            <p:cNvSpPr/>
            <p:nvPr/>
          </p:nvSpPr>
          <p:spPr>
            <a:xfrm>
              <a:off x="5979698" y="3684175"/>
              <a:ext cx="209550" cy="47625"/>
            </a:xfrm>
            <a:custGeom>
              <a:avLst/>
              <a:gdLst>
                <a:gd name="connsiteX0" fmla="*/ 189835 w 209550"/>
                <a:gd name="connsiteY0" fmla="*/ 0 h 47625"/>
                <a:gd name="connsiteX1" fmla="*/ 25910 w 209550"/>
                <a:gd name="connsiteY1" fmla="*/ 0 h 47625"/>
                <a:gd name="connsiteX2" fmla="*/ 48 w 209550"/>
                <a:gd name="connsiteY2" fmla="*/ 29098 h 47625"/>
                <a:gd name="connsiteX3" fmla="*/ 25910 w 209550"/>
                <a:gd name="connsiteY3" fmla="*/ 54959 h 47625"/>
                <a:gd name="connsiteX4" fmla="*/ 189835 w 209550"/>
                <a:gd name="connsiteY4" fmla="*/ 54959 h 47625"/>
                <a:gd name="connsiteX5" fmla="*/ 215696 w 209550"/>
                <a:gd name="connsiteY5" fmla="*/ 25861 h 47625"/>
                <a:gd name="connsiteX6" fmla="*/ 189835 w 209550"/>
                <a:gd name="connsiteY6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550" h="47625">
                  <a:moveTo>
                    <a:pt x="189835" y="0"/>
                  </a:moveTo>
                  <a:lnTo>
                    <a:pt x="25910" y="0"/>
                  </a:lnTo>
                  <a:cubicBezTo>
                    <a:pt x="10734" y="894"/>
                    <a:pt x="-845" y="13922"/>
                    <a:pt x="48" y="29098"/>
                  </a:cubicBezTo>
                  <a:cubicBezTo>
                    <a:pt x="869" y="43027"/>
                    <a:pt x="11981" y="54139"/>
                    <a:pt x="25910" y="54959"/>
                  </a:cubicBezTo>
                  <a:lnTo>
                    <a:pt x="189835" y="54959"/>
                  </a:lnTo>
                  <a:cubicBezTo>
                    <a:pt x="205011" y="54065"/>
                    <a:pt x="216590" y="41037"/>
                    <a:pt x="215696" y="25861"/>
                  </a:cubicBezTo>
                  <a:cubicBezTo>
                    <a:pt x="214875" y="11932"/>
                    <a:pt x="203763" y="820"/>
                    <a:pt x="18983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336D7CD9-C51C-4A72-981C-7CB6FFA4DED1}"/>
                </a:ext>
              </a:extLst>
            </p:cNvPr>
            <p:cNvSpPr/>
            <p:nvPr/>
          </p:nvSpPr>
          <p:spPr>
            <a:xfrm>
              <a:off x="6028087" y="3777234"/>
              <a:ext cx="114300" cy="47625"/>
            </a:xfrm>
            <a:custGeom>
              <a:avLst/>
              <a:gdLst>
                <a:gd name="connsiteX0" fmla="*/ 59531 w 114300"/>
                <a:gd name="connsiteY0" fmla="*/ 54959 h 47625"/>
                <a:gd name="connsiteX1" fmla="*/ 118967 w 114300"/>
                <a:gd name="connsiteY1" fmla="*/ 0 h 47625"/>
                <a:gd name="connsiteX2" fmla="*/ 0 w 114300"/>
                <a:gd name="connsiteY2" fmla="*/ 0 h 47625"/>
                <a:gd name="connsiteX3" fmla="*/ 59531 w 114300"/>
                <a:gd name="connsiteY3" fmla="*/ 549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47625">
                  <a:moveTo>
                    <a:pt x="59531" y="54959"/>
                  </a:moveTo>
                  <a:cubicBezTo>
                    <a:pt x="90631" y="54910"/>
                    <a:pt x="116487" y="31001"/>
                    <a:pt x="118967" y="0"/>
                  </a:cubicBezTo>
                  <a:lnTo>
                    <a:pt x="0" y="0"/>
                  </a:lnTo>
                  <a:cubicBezTo>
                    <a:pt x="2527" y="31016"/>
                    <a:pt x="28413" y="54914"/>
                    <a:pt x="59531" y="549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5F5EB86-E529-4492-A2E1-E60798DE062C}"/>
                </a:ext>
              </a:extLst>
            </p:cNvPr>
            <p:cNvSpPr/>
            <p:nvPr/>
          </p:nvSpPr>
          <p:spPr>
            <a:xfrm>
              <a:off x="5849207" y="3152013"/>
              <a:ext cx="466725" cy="485775"/>
            </a:xfrm>
            <a:custGeom>
              <a:avLst/>
              <a:gdLst>
                <a:gd name="connsiteX0" fmla="*/ 476250 w 466725"/>
                <a:gd name="connsiteY0" fmla="*/ 243364 h 485775"/>
                <a:gd name="connsiteX1" fmla="*/ 476250 w 466725"/>
                <a:gd name="connsiteY1" fmla="*/ 235172 h 485775"/>
                <a:gd name="connsiteX2" fmla="*/ 238125 w 466725"/>
                <a:gd name="connsiteY2" fmla="*/ 0 h 485775"/>
                <a:gd name="connsiteX3" fmla="*/ 238125 w 466725"/>
                <a:gd name="connsiteY3" fmla="*/ 0 h 485775"/>
                <a:gd name="connsiteX4" fmla="*/ 0 w 466725"/>
                <a:gd name="connsiteY4" fmla="*/ 235172 h 485775"/>
                <a:gd name="connsiteX5" fmla="*/ 0 w 466725"/>
                <a:gd name="connsiteY5" fmla="*/ 243364 h 485775"/>
                <a:gd name="connsiteX6" fmla="*/ 16573 w 466725"/>
                <a:gd name="connsiteY6" fmla="*/ 325755 h 485775"/>
                <a:gd name="connsiteX7" fmla="*/ 57912 w 466725"/>
                <a:gd name="connsiteY7" fmla="*/ 393478 h 485775"/>
                <a:gd name="connsiteX8" fmla="*/ 113633 w 466725"/>
                <a:gd name="connsiteY8" fmla="*/ 483965 h 485775"/>
                <a:gd name="connsiteX9" fmla="*/ 130016 w 466725"/>
                <a:gd name="connsiteY9" fmla="*/ 494062 h 485775"/>
                <a:gd name="connsiteX10" fmla="*/ 346234 w 466725"/>
                <a:gd name="connsiteY10" fmla="*/ 494062 h 485775"/>
                <a:gd name="connsiteX11" fmla="*/ 362617 w 466725"/>
                <a:gd name="connsiteY11" fmla="*/ 483965 h 485775"/>
                <a:gd name="connsiteX12" fmla="*/ 418338 w 466725"/>
                <a:gd name="connsiteY12" fmla="*/ 393478 h 485775"/>
                <a:gd name="connsiteX13" fmla="*/ 459676 w 466725"/>
                <a:gd name="connsiteY13" fmla="*/ 325755 h 485775"/>
                <a:gd name="connsiteX14" fmla="*/ 476250 w 466725"/>
                <a:gd name="connsiteY14" fmla="*/ 243364 h 485775"/>
                <a:gd name="connsiteX15" fmla="*/ 421386 w 466725"/>
                <a:gd name="connsiteY15" fmla="*/ 242507 h 485775"/>
                <a:gd name="connsiteX16" fmla="*/ 408718 w 466725"/>
                <a:gd name="connsiteY16" fmla="*/ 306515 h 485775"/>
                <a:gd name="connsiteX17" fmla="*/ 377857 w 466725"/>
                <a:gd name="connsiteY17" fmla="*/ 356807 h 485775"/>
                <a:gd name="connsiteX18" fmla="*/ 323850 w 466725"/>
                <a:gd name="connsiteY18" fmla="*/ 438912 h 485775"/>
                <a:gd name="connsiteX19" fmla="*/ 152400 w 466725"/>
                <a:gd name="connsiteY19" fmla="*/ 438912 h 485775"/>
                <a:gd name="connsiteX20" fmla="*/ 98870 w 466725"/>
                <a:gd name="connsiteY20" fmla="*/ 356521 h 485775"/>
                <a:gd name="connsiteX21" fmla="*/ 68008 w 466725"/>
                <a:gd name="connsiteY21" fmla="*/ 306229 h 485775"/>
                <a:gd name="connsiteX22" fmla="*/ 54864 w 466725"/>
                <a:gd name="connsiteY22" fmla="*/ 242221 h 485775"/>
                <a:gd name="connsiteX23" fmla="*/ 54864 w 466725"/>
                <a:gd name="connsiteY23" fmla="*/ 235363 h 485775"/>
                <a:gd name="connsiteX24" fmla="*/ 237839 w 466725"/>
                <a:gd name="connsiteY24" fmla="*/ 54388 h 485775"/>
                <a:gd name="connsiteX25" fmla="*/ 237839 w 466725"/>
                <a:gd name="connsiteY25" fmla="*/ 54388 h 485775"/>
                <a:gd name="connsiteX26" fmla="*/ 420814 w 466725"/>
                <a:gd name="connsiteY26" fmla="*/ 235363 h 485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66725" h="485775">
                  <a:moveTo>
                    <a:pt x="476250" y="243364"/>
                  </a:moveTo>
                  <a:lnTo>
                    <a:pt x="476250" y="235172"/>
                  </a:lnTo>
                  <a:cubicBezTo>
                    <a:pt x="473823" y="105160"/>
                    <a:pt x="368157" y="804"/>
                    <a:pt x="238125" y="0"/>
                  </a:cubicBezTo>
                  <a:lnTo>
                    <a:pt x="238125" y="0"/>
                  </a:lnTo>
                  <a:cubicBezTo>
                    <a:pt x="108093" y="804"/>
                    <a:pt x="2427" y="105160"/>
                    <a:pt x="0" y="235172"/>
                  </a:cubicBezTo>
                  <a:lnTo>
                    <a:pt x="0" y="243364"/>
                  </a:lnTo>
                  <a:cubicBezTo>
                    <a:pt x="871" y="271562"/>
                    <a:pt x="6473" y="299414"/>
                    <a:pt x="16573" y="325755"/>
                  </a:cubicBezTo>
                  <a:cubicBezTo>
                    <a:pt x="26214" y="350609"/>
                    <a:pt x="40213" y="373543"/>
                    <a:pt x="57912" y="393478"/>
                  </a:cubicBezTo>
                  <a:cubicBezTo>
                    <a:pt x="79724" y="417195"/>
                    <a:pt x="103537" y="463391"/>
                    <a:pt x="113633" y="483965"/>
                  </a:cubicBezTo>
                  <a:cubicBezTo>
                    <a:pt x="116721" y="490180"/>
                    <a:pt x="123076" y="494096"/>
                    <a:pt x="130016" y="494062"/>
                  </a:cubicBezTo>
                  <a:lnTo>
                    <a:pt x="346234" y="494062"/>
                  </a:lnTo>
                  <a:cubicBezTo>
                    <a:pt x="353174" y="494096"/>
                    <a:pt x="359529" y="490180"/>
                    <a:pt x="362617" y="483965"/>
                  </a:cubicBezTo>
                  <a:cubicBezTo>
                    <a:pt x="372713" y="463391"/>
                    <a:pt x="396526" y="417290"/>
                    <a:pt x="418338" y="393478"/>
                  </a:cubicBezTo>
                  <a:cubicBezTo>
                    <a:pt x="436037" y="373543"/>
                    <a:pt x="450036" y="350609"/>
                    <a:pt x="459676" y="325755"/>
                  </a:cubicBezTo>
                  <a:cubicBezTo>
                    <a:pt x="469777" y="299414"/>
                    <a:pt x="475379" y="271562"/>
                    <a:pt x="476250" y="243364"/>
                  </a:cubicBezTo>
                  <a:close/>
                  <a:moveTo>
                    <a:pt x="421386" y="242507"/>
                  </a:moveTo>
                  <a:cubicBezTo>
                    <a:pt x="420709" y="264394"/>
                    <a:pt x="416429" y="286020"/>
                    <a:pt x="408718" y="306515"/>
                  </a:cubicBezTo>
                  <a:cubicBezTo>
                    <a:pt x="401485" y="324971"/>
                    <a:pt x="391037" y="341999"/>
                    <a:pt x="377857" y="356807"/>
                  </a:cubicBezTo>
                  <a:cubicBezTo>
                    <a:pt x="356714" y="381975"/>
                    <a:pt x="338588" y="409531"/>
                    <a:pt x="323850" y="438912"/>
                  </a:cubicBezTo>
                  <a:lnTo>
                    <a:pt x="152400" y="438912"/>
                  </a:lnTo>
                  <a:cubicBezTo>
                    <a:pt x="137831" y="409455"/>
                    <a:pt x="119864" y="381803"/>
                    <a:pt x="98870" y="356521"/>
                  </a:cubicBezTo>
                  <a:cubicBezTo>
                    <a:pt x="85690" y="341713"/>
                    <a:pt x="75241" y="324685"/>
                    <a:pt x="68008" y="306229"/>
                  </a:cubicBezTo>
                  <a:cubicBezTo>
                    <a:pt x="60135" y="285761"/>
                    <a:pt x="55694" y="264135"/>
                    <a:pt x="54864" y="242221"/>
                  </a:cubicBezTo>
                  <a:lnTo>
                    <a:pt x="54864" y="235363"/>
                  </a:lnTo>
                  <a:cubicBezTo>
                    <a:pt x="56570" y="135350"/>
                    <a:pt x="137813" y="54995"/>
                    <a:pt x="237839" y="54388"/>
                  </a:cubicBezTo>
                  <a:lnTo>
                    <a:pt x="237839" y="54388"/>
                  </a:lnTo>
                  <a:cubicBezTo>
                    <a:pt x="337865" y="54995"/>
                    <a:pt x="419109" y="135350"/>
                    <a:pt x="420814" y="2353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4A6E038-191E-4F2E-8A56-52905C8359CC}"/>
                </a:ext>
              </a:extLst>
            </p:cNvPr>
            <p:cNvSpPr/>
            <p:nvPr/>
          </p:nvSpPr>
          <p:spPr>
            <a:xfrm>
              <a:off x="6070378" y="3009900"/>
              <a:ext cx="38100" cy="104775"/>
            </a:xfrm>
            <a:custGeom>
              <a:avLst/>
              <a:gdLst>
                <a:gd name="connsiteX0" fmla="*/ 19050 w 38100"/>
                <a:gd name="connsiteY0" fmla="*/ 104775 h 104775"/>
                <a:gd name="connsiteX1" fmla="*/ 38100 w 38100"/>
                <a:gd name="connsiteY1" fmla="*/ 85725 h 104775"/>
                <a:gd name="connsiteX2" fmla="*/ 38100 w 38100"/>
                <a:gd name="connsiteY2" fmla="*/ 19050 h 104775"/>
                <a:gd name="connsiteX3" fmla="*/ 19050 w 38100"/>
                <a:gd name="connsiteY3" fmla="*/ 0 h 104775"/>
                <a:gd name="connsiteX4" fmla="*/ 0 w 38100"/>
                <a:gd name="connsiteY4" fmla="*/ 19050 h 104775"/>
                <a:gd name="connsiteX5" fmla="*/ 0 w 38100"/>
                <a:gd name="connsiteY5" fmla="*/ 85725 h 104775"/>
                <a:gd name="connsiteX6" fmla="*/ 19050 w 38100"/>
                <a:gd name="connsiteY6" fmla="*/ 10477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00" h="104775">
                  <a:moveTo>
                    <a:pt x="19050" y="104775"/>
                  </a:moveTo>
                  <a:cubicBezTo>
                    <a:pt x="29571" y="104775"/>
                    <a:pt x="38100" y="96246"/>
                    <a:pt x="38100" y="85725"/>
                  </a:cubicBezTo>
                  <a:lnTo>
                    <a:pt x="38100" y="19050"/>
                  </a:lnTo>
                  <a:cubicBezTo>
                    <a:pt x="38100" y="8529"/>
                    <a:pt x="29571" y="0"/>
                    <a:pt x="19050" y="0"/>
                  </a:cubicBezTo>
                  <a:cubicBezTo>
                    <a:pt x="8529" y="0"/>
                    <a:pt x="0" y="8529"/>
                    <a:pt x="0" y="19050"/>
                  </a:cubicBezTo>
                  <a:lnTo>
                    <a:pt x="0" y="85725"/>
                  </a:lnTo>
                  <a:cubicBezTo>
                    <a:pt x="0" y="96246"/>
                    <a:pt x="8529" y="104775"/>
                    <a:pt x="19050" y="1047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1996C0A9-69AB-4AB7-9EEA-90F3EE6B13A7}"/>
                </a:ext>
              </a:extLst>
            </p:cNvPr>
            <p:cNvSpPr/>
            <p:nvPr/>
          </p:nvSpPr>
          <p:spPr>
            <a:xfrm>
              <a:off x="5811295" y="3119289"/>
              <a:ext cx="76200" cy="76200"/>
            </a:xfrm>
            <a:custGeom>
              <a:avLst/>
              <a:gdLst>
                <a:gd name="connsiteX0" fmla="*/ 52105 w 76200"/>
                <a:gd name="connsiteY0" fmla="*/ 79111 h 76200"/>
                <a:gd name="connsiteX1" fmla="*/ 78965 w 76200"/>
                <a:gd name="connsiteY1" fmla="*/ 79111 h 76200"/>
                <a:gd name="connsiteX2" fmla="*/ 78965 w 76200"/>
                <a:gd name="connsiteY2" fmla="*/ 52250 h 76200"/>
                <a:gd name="connsiteX3" fmla="*/ 31817 w 76200"/>
                <a:gd name="connsiteY3" fmla="*/ 4911 h 76200"/>
                <a:gd name="connsiteX4" fmla="*/ 4910 w 76200"/>
                <a:gd name="connsiteY4" fmla="*/ 6283 h 76200"/>
                <a:gd name="connsiteX5" fmla="*/ 4956 w 76200"/>
                <a:gd name="connsiteY5" fmla="*/ 31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200" h="76200">
                  <a:moveTo>
                    <a:pt x="52105" y="79111"/>
                  </a:moveTo>
                  <a:cubicBezTo>
                    <a:pt x="59535" y="86496"/>
                    <a:pt x="71535" y="86496"/>
                    <a:pt x="78965" y="79111"/>
                  </a:cubicBezTo>
                  <a:cubicBezTo>
                    <a:pt x="86351" y="71680"/>
                    <a:pt x="86351" y="59680"/>
                    <a:pt x="78965" y="52250"/>
                  </a:cubicBezTo>
                  <a:lnTo>
                    <a:pt x="31817" y="4911"/>
                  </a:lnTo>
                  <a:cubicBezTo>
                    <a:pt x="24008" y="-2140"/>
                    <a:pt x="11962" y="-1525"/>
                    <a:pt x="4910" y="6283"/>
                  </a:cubicBezTo>
                  <a:cubicBezTo>
                    <a:pt x="-1654" y="13555"/>
                    <a:pt x="-1634" y="24619"/>
                    <a:pt x="4956" y="3186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4A42EC0D-8C63-475F-B3AD-B6177F7B57D0}"/>
                </a:ext>
              </a:extLst>
            </p:cNvPr>
            <p:cNvSpPr/>
            <p:nvPr/>
          </p:nvSpPr>
          <p:spPr>
            <a:xfrm>
              <a:off x="6282866" y="3124232"/>
              <a:ext cx="76200" cy="76200"/>
            </a:xfrm>
            <a:custGeom>
              <a:avLst/>
              <a:gdLst>
                <a:gd name="connsiteX0" fmla="*/ 19446 w 76200"/>
                <a:gd name="connsiteY0" fmla="*/ 83407 h 76200"/>
                <a:gd name="connsiteX1" fmla="*/ 32971 w 76200"/>
                <a:gd name="connsiteY1" fmla="*/ 77787 h 76200"/>
                <a:gd name="connsiteX2" fmla="*/ 80025 w 76200"/>
                <a:gd name="connsiteY2" fmla="*/ 30162 h 76200"/>
                <a:gd name="connsiteX3" fmla="*/ 75664 w 76200"/>
                <a:gd name="connsiteY3" fmla="*/ 3577 h 76200"/>
                <a:gd name="connsiteX4" fmla="*/ 53164 w 76200"/>
                <a:gd name="connsiteY4" fmla="*/ 3778 h 76200"/>
                <a:gd name="connsiteX5" fmla="*/ 5539 w 76200"/>
                <a:gd name="connsiteY5" fmla="*/ 51403 h 76200"/>
                <a:gd name="connsiteX6" fmla="*/ 5539 w 76200"/>
                <a:gd name="connsiteY6" fmla="*/ 78264 h 76200"/>
                <a:gd name="connsiteX7" fmla="*/ 19446 w 76200"/>
                <a:gd name="connsiteY7" fmla="*/ 8340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00" h="76200">
                  <a:moveTo>
                    <a:pt x="19446" y="83407"/>
                  </a:moveTo>
                  <a:cubicBezTo>
                    <a:pt x="24523" y="83411"/>
                    <a:pt x="29392" y="81388"/>
                    <a:pt x="32971" y="77787"/>
                  </a:cubicBezTo>
                  <a:lnTo>
                    <a:pt x="80025" y="30162"/>
                  </a:lnTo>
                  <a:cubicBezTo>
                    <a:pt x="86162" y="21617"/>
                    <a:pt x="84210" y="9714"/>
                    <a:pt x="75664" y="3577"/>
                  </a:cubicBezTo>
                  <a:cubicBezTo>
                    <a:pt x="68922" y="-1265"/>
                    <a:pt x="59819" y="-1184"/>
                    <a:pt x="53164" y="3778"/>
                  </a:cubicBezTo>
                  <a:lnTo>
                    <a:pt x="5539" y="51403"/>
                  </a:lnTo>
                  <a:cubicBezTo>
                    <a:pt x="-1846" y="58834"/>
                    <a:pt x="-1846" y="70833"/>
                    <a:pt x="5539" y="78264"/>
                  </a:cubicBezTo>
                  <a:cubicBezTo>
                    <a:pt x="9290" y="81786"/>
                    <a:pt x="14306" y="83641"/>
                    <a:pt x="19446" y="834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015AC31-82D1-4BBC-9141-9C9ABB6EE7C8}"/>
                </a:ext>
              </a:extLst>
            </p:cNvPr>
            <p:cNvSpPr/>
            <p:nvPr/>
          </p:nvSpPr>
          <p:spPr>
            <a:xfrm>
              <a:off x="5707856" y="3367088"/>
              <a:ext cx="104775" cy="38100"/>
            </a:xfrm>
            <a:custGeom>
              <a:avLst/>
              <a:gdLst>
                <a:gd name="connsiteX0" fmla="*/ 85725 w 104775"/>
                <a:gd name="connsiteY0" fmla="*/ 0 h 38100"/>
                <a:gd name="connsiteX1" fmla="*/ 19050 w 104775"/>
                <a:gd name="connsiteY1" fmla="*/ 0 h 38100"/>
                <a:gd name="connsiteX2" fmla="*/ 0 w 104775"/>
                <a:gd name="connsiteY2" fmla="*/ 19050 h 38100"/>
                <a:gd name="connsiteX3" fmla="*/ 19050 w 104775"/>
                <a:gd name="connsiteY3" fmla="*/ 38100 h 38100"/>
                <a:gd name="connsiteX4" fmla="*/ 85725 w 104775"/>
                <a:gd name="connsiteY4" fmla="*/ 38100 h 38100"/>
                <a:gd name="connsiteX5" fmla="*/ 104775 w 104775"/>
                <a:gd name="connsiteY5" fmla="*/ 19050 h 38100"/>
                <a:gd name="connsiteX6" fmla="*/ 85725 w 104775"/>
                <a:gd name="connsiteY6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775" h="38100">
                  <a:moveTo>
                    <a:pt x="85725" y="0"/>
                  </a:moveTo>
                  <a:lnTo>
                    <a:pt x="19050" y="0"/>
                  </a:lnTo>
                  <a:cubicBezTo>
                    <a:pt x="8529" y="0"/>
                    <a:pt x="0" y="8529"/>
                    <a:pt x="0" y="19050"/>
                  </a:cubicBezTo>
                  <a:cubicBezTo>
                    <a:pt x="0" y="29571"/>
                    <a:pt x="8529" y="38100"/>
                    <a:pt x="19050" y="38100"/>
                  </a:cubicBezTo>
                  <a:lnTo>
                    <a:pt x="85725" y="38100"/>
                  </a:lnTo>
                  <a:cubicBezTo>
                    <a:pt x="96246" y="38100"/>
                    <a:pt x="104775" y="29571"/>
                    <a:pt x="104775" y="19050"/>
                  </a:cubicBezTo>
                  <a:cubicBezTo>
                    <a:pt x="104775" y="8529"/>
                    <a:pt x="96246" y="0"/>
                    <a:pt x="8572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F65471B-2DB3-4882-A161-E1BD1B8476E7}"/>
                </a:ext>
              </a:extLst>
            </p:cNvPr>
            <p:cNvSpPr/>
            <p:nvPr/>
          </p:nvSpPr>
          <p:spPr>
            <a:xfrm>
              <a:off x="5809591" y="3568628"/>
              <a:ext cx="76200" cy="85725"/>
            </a:xfrm>
            <a:custGeom>
              <a:avLst/>
              <a:gdLst>
                <a:gd name="connsiteX0" fmla="*/ 53808 w 76200"/>
                <a:gd name="connsiteY0" fmla="*/ 4581 h 85725"/>
                <a:gd name="connsiteX1" fmla="*/ 6659 w 76200"/>
                <a:gd name="connsiteY1" fmla="*/ 52206 h 85725"/>
                <a:gd name="connsiteX2" fmla="*/ 4581 w 76200"/>
                <a:gd name="connsiteY2" fmla="*/ 79066 h 85725"/>
                <a:gd name="connsiteX3" fmla="*/ 31442 w 76200"/>
                <a:gd name="connsiteY3" fmla="*/ 81144 h 85725"/>
                <a:gd name="connsiteX4" fmla="*/ 33520 w 76200"/>
                <a:gd name="connsiteY4" fmla="*/ 79066 h 85725"/>
                <a:gd name="connsiteX5" fmla="*/ 80669 w 76200"/>
                <a:gd name="connsiteY5" fmla="*/ 31441 h 85725"/>
                <a:gd name="connsiteX6" fmla="*/ 78590 w 76200"/>
                <a:gd name="connsiteY6" fmla="*/ 4581 h 85725"/>
                <a:gd name="connsiteX7" fmla="*/ 53808 w 76200"/>
                <a:gd name="connsiteY7" fmla="*/ 458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00" h="85725">
                  <a:moveTo>
                    <a:pt x="53808" y="4581"/>
                  </a:moveTo>
                  <a:lnTo>
                    <a:pt x="6659" y="52206"/>
                  </a:lnTo>
                  <a:cubicBezTo>
                    <a:pt x="-1332" y="59049"/>
                    <a:pt x="-2263" y="71075"/>
                    <a:pt x="4581" y="79066"/>
                  </a:cubicBezTo>
                  <a:cubicBezTo>
                    <a:pt x="11425" y="87058"/>
                    <a:pt x="23451" y="87987"/>
                    <a:pt x="31442" y="81144"/>
                  </a:cubicBezTo>
                  <a:cubicBezTo>
                    <a:pt x="32187" y="80506"/>
                    <a:pt x="32882" y="79811"/>
                    <a:pt x="33520" y="79066"/>
                  </a:cubicBezTo>
                  <a:lnTo>
                    <a:pt x="80669" y="31441"/>
                  </a:lnTo>
                  <a:cubicBezTo>
                    <a:pt x="87512" y="23450"/>
                    <a:pt x="86582" y="11424"/>
                    <a:pt x="78590" y="4581"/>
                  </a:cubicBezTo>
                  <a:cubicBezTo>
                    <a:pt x="71459" y="-1527"/>
                    <a:pt x="60941" y="-1527"/>
                    <a:pt x="53808" y="45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4C9B5A9-9964-4EB0-8195-B015F0877580}"/>
                </a:ext>
              </a:extLst>
            </p:cNvPr>
            <p:cNvSpPr/>
            <p:nvPr/>
          </p:nvSpPr>
          <p:spPr>
            <a:xfrm>
              <a:off x="6282648" y="3563306"/>
              <a:ext cx="85725" cy="85725"/>
            </a:xfrm>
            <a:custGeom>
              <a:avLst/>
              <a:gdLst>
                <a:gd name="connsiteX0" fmla="*/ 33190 w 85725"/>
                <a:gd name="connsiteY0" fmla="*/ 6283 h 85725"/>
                <a:gd name="connsiteX1" fmla="*/ 6283 w 85725"/>
                <a:gd name="connsiteY1" fmla="*/ 4911 h 85725"/>
                <a:gd name="connsiteX2" fmla="*/ 4911 w 85725"/>
                <a:gd name="connsiteY2" fmla="*/ 31817 h 85725"/>
                <a:gd name="connsiteX3" fmla="*/ 6234 w 85725"/>
                <a:gd name="connsiteY3" fmla="*/ 33144 h 85725"/>
                <a:gd name="connsiteX4" fmla="*/ 53859 w 85725"/>
                <a:gd name="connsiteY4" fmla="*/ 80769 h 85725"/>
                <a:gd name="connsiteX5" fmla="*/ 80689 w 85725"/>
                <a:gd name="connsiteY5" fmla="*/ 83213 h 85725"/>
                <a:gd name="connsiteX6" fmla="*/ 83133 w 85725"/>
                <a:gd name="connsiteY6" fmla="*/ 56384 h 85725"/>
                <a:gd name="connsiteX7" fmla="*/ 80052 w 85725"/>
                <a:gd name="connsiteY7" fmla="*/ 5343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25" h="85725">
                  <a:moveTo>
                    <a:pt x="33190" y="6283"/>
                  </a:moveTo>
                  <a:cubicBezTo>
                    <a:pt x="26139" y="-1525"/>
                    <a:pt x="14093" y="-2140"/>
                    <a:pt x="6283" y="4911"/>
                  </a:cubicBezTo>
                  <a:cubicBezTo>
                    <a:pt x="-1525" y="11961"/>
                    <a:pt x="-2140" y="24007"/>
                    <a:pt x="4911" y="31817"/>
                  </a:cubicBezTo>
                  <a:cubicBezTo>
                    <a:pt x="5330" y="32280"/>
                    <a:pt x="5772" y="32724"/>
                    <a:pt x="6234" y="33144"/>
                  </a:cubicBezTo>
                  <a:lnTo>
                    <a:pt x="53859" y="80769"/>
                  </a:lnTo>
                  <a:cubicBezTo>
                    <a:pt x="60593" y="88853"/>
                    <a:pt x="72605" y="89947"/>
                    <a:pt x="80689" y="83213"/>
                  </a:cubicBezTo>
                  <a:cubicBezTo>
                    <a:pt x="88773" y="76480"/>
                    <a:pt x="89866" y="64468"/>
                    <a:pt x="83133" y="56384"/>
                  </a:cubicBezTo>
                  <a:cubicBezTo>
                    <a:pt x="82219" y="55288"/>
                    <a:pt x="81187" y="54298"/>
                    <a:pt x="80052" y="534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C906ECE-87FC-4D33-92DA-8B376DD4E6CF}"/>
                </a:ext>
              </a:extLst>
            </p:cNvPr>
            <p:cNvSpPr/>
            <p:nvPr/>
          </p:nvSpPr>
          <p:spPr>
            <a:xfrm>
              <a:off x="6362700" y="3366421"/>
              <a:ext cx="104775" cy="38100"/>
            </a:xfrm>
            <a:custGeom>
              <a:avLst/>
              <a:gdLst>
                <a:gd name="connsiteX0" fmla="*/ 85725 w 104775"/>
                <a:gd name="connsiteY0" fmla="*/ 0 h 38100"/>
                <a:gd name="connsiteX1" fmla="*/ 19050 w 104775"/>
                <a:gd name="connsiteY1" fmla="*/ 0 h 38100"/>
                <a:gd name="connsiteX2" fmla="*/ 0 w 104775"/>
                <a:gd name="connsiteY2" fmla="*/ 19050 h 38100"/>
                <a:gd name="connsiteX3" fmla="*/ 19050 w 104775"/>
                <a:gd name="connsiteY3" fmla="*/ 38100 h 38100"/>
                <a:gd name="connsiteX4" fmla="*/ 85725 w 104775"/>
                <a:gd name="connsiteY4" fmla="*/ 38100 h 38100"/>
                <a:gd name="connsiteX5" fmla="*/ 104775 w 104775"/>
                <a:gd name="connsiteY5" fmla="*/ 19050 h 38100"/>
                <a:gd name="connsiteX6" fmla="*/ 85725 w 104775"/>
                <a:gd name="connsiteY6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775" h="38100">
                  <a:moveTo>
                    <a:pt x="85725" y="0"/>
                  </a:moveTo>
                  <a:lnTo>
                    <a:pt x="19050" y="0"/>
                  </a:lnTo>
                  <a:cubicBezTo>
                    <a:pt x="8529" y="0"/>
                    <a:pt x="0" y="8529"/>
                    <a:pt x="0" y="19050"/>
                  </a:cubicBezTo>
                  <a:cubicBezTo>
                    <a:pt x="0" y="29571"/>
                    <a:pt x="8529" y="38100"/>
                    <a:pt x="19050" y="38100"/>
                  </a:cubicBezTo>
                  <a:lnTo>
                    <a:pt x="85725" y="38100"/>
                  </a:lnTo>
                  <a:cubicBezTo>
                    <a:pt x="96246" y="38100"/>
                    <a:pt x="104775" y="29571"/>
                    <a:pt x="104775" y="19050"/>
                  </a:cubicBezTo>
                  <a:cubicBezTo>
                    <a:pt x="104775" y="8529"/>
                    <a:pt x="96246" y="0"/>
                    <a:pt x="8572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pic>
        <p:nvPicPr>
          <p:cNvPr id="6" name="Picture Placeholder 5" descr="A purple square with white text&#10;&#10;Description automatically generated">
            <a:extLst>
              <a:ext uri="{FF2B5EF4-FFF2-40B4-BE49-F238E27FC236}">
                <a16:creationId xmlns:a16="http://schemas.microsoft.com/office/drawing/2014/main" id="{54068F62-ACB8-0458-E41D-C1830DA1741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52" b="3052"/>
          <a:stretch>
            <a:fillRect/>
          </a:stretch>
        </p:blipFill>
        <p:spPr>
          <a:xfrm>
            <a:off x="1517073" y="1487511"/>
            <a:ext cx="4164958" cy="3942895"/>
          </a:xfr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1092EBE8-1AF6-8B85-38A7-2268595B8D80}"/>
              </a:ext>
            </a:extLst>
          </p:cNvPr>
          <p:cNvSpPr txBox="1"/>
          <p:nvPr/>
        </p:nvSpPr>
        <p:spPr>
          <a:xfrm>
            <a:off x="611802" y="139310"/>
            <a:ext cx="60939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Inter" panose="020B0502030000000004" pitchFamily="34" charset="0"/>
                <a:ea typeface="Inter" panose="020B0502030000000004" pitchFamily="34" charset="0"/>
                <a:cs typeface="Open Sans" panose="020B0606030504020204" pitchFamily="34" charset="0"/>
              </a:rPr>
              <a:t>AYB Competition</a:t>
            </a:r>
            <a:endParaRPr lang="en-ID" sz="1800" b="1" dirty="0">
              <a:latin typeface="Inter" panose="020B0502030000000004" pitchFamily="34" charset="0"/>
              <a:ea typeface="Inter" panose="020B0502030000000004" pitchFamily="34" charset="0"/>
              <a:cs typeface="Open Sans" panose="020B0606030504020204" pitchFamily="34" charset="0"/>
            </a:endParaRPr>
          </a:p>
        </p:txBody>
      </p:sp>
      <p:sp>
        <p:nvSpPr>
          <p:cNvPr id="26" name="Scroll: Horizontal 25">
            <a:extLst>
              <a:ext uri="{FF2B5EF4-FFF2-40B4-BE49-F238E27FC236}">
                <a16:creationId xmlns:a16="http://schemas.microsoft.com/office/drawing/2014/main" id="{A8AABE14-0F70-A0C4-1B09-47F4AF555DAE}"/>
              </a:ext>
            </a:extLst>
          </p:cNvPr>
          <p:cNvSpPr/>
          <p:nvPr/>
        </p:nvSpPr>
        <p:spPr>
          <a:xfrm>
            <a:off x="2500574" y="3512017"/>
            <a:ext cx="2164702" cy="629816"/>
          </a:xfrm>
          <a:prstGeom prst="horizontalScroll">
            <a:avLst/>
          </a:prstGeom>
          <a:ln>
            <a:solidFill>
              <a:srgbClr val="9824E9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500" b="1" dirty="0">
                <a:solidFill>
                  <a:srgbClr val="7030A0"/>
                </a:solidFill>
              </a:rPr>
              <a:t>AYB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6B8B328-7276-5CFE-EEA5-672CBF641B97}"/>
              </a:ext>
            </a:extLst>
          </p:cNvPr>
          <p:cNvSpPr txBox="1"/>
          <p:nvPr/>
        </p:nvSpPr>
        <p:spPr>
          <a:xfrm>
            <a:off x="5761666" y="1905506"/>
            <a:ext cx="530205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000" dirty="0"/>
              <a:t>I would like to extend my heartfelt thanks to everyone for your time and attention today.</a:t>
            </a:r>
            <a:br>
              <a:rPr lang="ar-EG" b="1" dirty="0"/>
            </a:br>
            <a:endParaRPr lang="en-US" b="1" dirty="0"/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000" dirty="0"/>
              <a:t>A special thank you to the organizers for making this presentation possible.</a:t>
            </a:r>
            <a:br>
              <a:rPr lang="ar-EG" sz="2000" dirty="0"/>
            </a:br>
            <a:br>
              <a:rPr lang="en-US" dirty="0"/>
            </a:br>
            <a:br>
              <a:rPr lang="en-US" dirty="0"/>
            </a:br>
            <a:r>
              <a:rPr lang="en-US" sz="2000" b="1" dirty="0"/>
              <a:t>Let’s keep building strong relationships for a successful future!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97906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B37C646-C357-4B74-BCB4-9D6426641D44}"/>
              </a:ext>
            </a:extLst>
          </p:cNvPr>
          <p:cNvSpPr txBox="1"/>
          <p:nvPr/>
        </p:nvSpPr>
        <p:spPr>
          <a:xfrm>
            <a:off x="3232000" y="209877"/>
            <a:ext cx="53897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800" b="1" spc="-285" dirty="0">
                <a:solidFill>
                  <a:srgbClr val="7A25FE"/>
                </a:solidFill>
                <a:latin typeface="Trebuchet MS"/>
                <a:cs typeface="Trebuchet MS"/>
              </a:rPr>
              <a:t>           Agenda</a:t>
            </a:r>
            <a:endParaRPr lang="en-US" sz="4800" dirty="0">
              <a:latin typeface="Trebuchet MS"/>
              <a:cs typeface="Trebuchet M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EF8211-0F2D-48E1-B779-F77596E367CE}"/>
              </a:ext>
            </a:extLst>
          </p:cNvPr>
          <p:cNvSpPr txBox="1"/>
          <p:nvPr/>
        </p:nvSpPr>
        <p:spPr>
          <a:xfrm>
            <a:off x="460739" y="3635598"/>
            <a:ext cx="27300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1.Introduction &amp;</a:t>
            </a:r>
            <a:br>
              <a:rPr lang="ar-EG" sz="2000" b="1" dirty="0"/>
            </a:br>
            <a:r>
              <a:rPr lang="en-US" sz="2000" b="1" dirty="0"/>
              <a:t>Business Understanding and Problem Overview</a:t>
            </a:r>
            <a:endParaRPr lang="en-ID" sz="2000" b="1" dirty="0">
              <a:latin typeface="Inter" panose="020B0502030000000004" pitchFamily="34" charset="0"/>
              <a:ea typeface="Inter" panose="020B05020300000000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04E35E-72D0-4C70-BE45-DF03F6700980}"/>
              </a:ext>
            </a:extLst>
          </p:cNvPr>
          <p:cNvSpPr txBox="1"/>
          <p:nvPr/>
        </p:nvSpPr>
        <p:spPr>
          <a:xfrm>
            <a:off x="628900" y="4725217"/>
            <a:ext cx="2445757" cy="13515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400" b="1" dirty="0">
                <a:solidFill>
                  <a:srgbClr val="7A25FE"/>
                </a:solidFill>
              </a:rPr>
              <a:t>I will explain the issue of customer churn, its impact on bank profits, and the importance of addressing it</a:t>
            </a:r>
            <a:r>
              <a:rPr lang="en-US" sz="1400" dirty="0"/>
              <a:t>.</a:t>
            </a:r>
            <a:endParaRPr lang="en-US" sz="1400" b="1" dirty="0">
              <a:solidFill>
                <a:srgbClr val="7A25FE"/>
              </a:solidFill>
              <a:latin typeface="Inter" panose="020B0502030000000004" pitchFamily="34" charset="0"/>
              <a:ea typeface="Inter" panose="020B0502030000000004" pitchFamily="34" charset="0"/>
              <a:cs typeface="Open Sans" panose="020B0606030504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48E10EA-E496-482B-A9B1-0E7D1868E39C}"/>
              </a:ext>
            </a:extLst>
          </p:cNvPr>
          <p:cNvSpPr txBox="1"/>
          <p:nvPr/>
        </p:nvSpPr>
        <p:spPr>
          <a:xfrm>
            <a:off x="3577045" y="3738970"/>
            <a:ext cx="23402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2.Data Quality and Key Drivers of Churn</a:t>
            </a:r>
            <a:endParaRPr lang="en-ID" sz="2000" b="1" dirty="0">
              <a:solidFill>
                <a:schemeClr val="tx1">
                  <a:lumMod val="85000"/>
                  <a:lumOff val="15000"/>
                </a:schemeClr>
              </a:solidFill>
              <a:latin typeface="Inter" panose="020B0502030000000004" pitchFamily="34" charset="0"/>
              <a:ea typeface="Inter" panose="020B05020300000000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0D40DE-2B6C-4B40-83C5-DBA013ABAF00}"/>
              </a:ext>
            </a:extLst>
          </p:cNvPr>
          <p:cNvSpPr txBox="1"/>
          <p:nvPr/>
        </p:nvSpPr>
        <p:spPr>
          <a:xfrm>
            <a:off x="3333630" y="4795414"/>
            <a:ext cx="2827127" cy="10284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400" b="1" dirty="0">
                <a:solidFill>
                  <a:srgbClr val="7A25FE"/>
                </a:solidFill>
              </a:rPr>
              <a:t>I will discuss the significance of data quality and identify the key factors influencing customer churn.</a:t>
            </a:r>
            <a:endParaRPr lang="en-US" sz="1400" b="1" dirty="0">
              <a:solidFill>
                <a:srgbClr val="7A25FE"/>
              </a:solidFill>
              <a:latin typeface="Inter" panose="020B0502030000000004" pitchFamily="34" charset="0"/>
              <a:ea typeface="Inter" panose="020B05020300000000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C3EA352-852C-4796-8E14-59F892A3E995}"/>
              </a:ext>
            </a:extLst>
          </p:cNvPr>
          <p:cNvSpPr txBox="1"/>
          <p:nvPr/>
        </p:nvSpPr>
        <p:spPr>
          <a:xfrm>
            <a:off x="6224757" y="3693138"/>
            <a:ext cx="254114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3. Predictive Modeling and Churn Prediction</a:t>
            </a:r>
            <a:endParaRPr lang="en-ID" sz="2000" b="1" dirty="0">
              <a:solidFill>
                <a:schemeClr val="tx1">
                  <a:lumMod val="85000"/>
                  <a:lumOff val="15000"/>
                </a:schemeClr>
              </a:solidFill>
              <a:latin typeface="Inter" panose="020B0502030000000004" pitchFamily="34" charset="0"/>
              <a:ea typeface="Inter" panose="020B0502030000000004" pitchFamily="34" charset="0"/>
              <a:cs typeface="Open Sans" panose="020B0606030504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4056EC-D233-4512-89AC-67746E5EA835}"/>
              </a:ext>
            </a:extLst>
          </p:cNvPr>
          <p:cNvSpPr txBox="1"/>
          <p:nvPr/>
        </p:nvSpPr>
        <p:spPr>
          <a:xfrm>
            <a:off x="6272452" y="4795414"/>
            <a:ext cx="2445757" cy="10284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400" b="1" dirty="0">
                <a:solidFill>
                  <a:srgbClr val="7A25FE"/>
                </a:solidFill>
              </a:rPr>
              <a:t>I will explain how we can use a predictive model to forecast customers at risk of churning.</a:t>
            </a:r>
            <a:endParaRPr lang="en-US" sz="1400" b="1" dirty="0">
              <a:solidFill>
                <a:srgbClr val="7A25FE"/>
              </a:solidFill>
              <a:latin typeface="Inter" panose="020B0502030000000004" pitchFamily="34" charset="0"/>
              <a:ea typeface="Inter" panose="020B0502030000000004" pitchFamily="34" charset="0"/>
              <a:cs typeface="Open Sans" panose="020B0606030504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89CEFA4-CCC1-409C-94CB-37CEA6C70DF7}"/>
              </a:ext>
            </a:extLst>
          </p:cNvPr>
          <p:cNvSpPr txBox="1"/>
          <p:nvPr/>
        </p:nvSpPr>
        <p:spPr>
          <a:xfrm>
            <a:off x="9121401" y="3693137"/>
            <a:ext cx="25411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4.Marketing Strategy for Retention</a:t>
            </a:r>
            <a:endParaRPr lang="en-ID" sz="2000" b="1" dirty="0">
              <a:solidFill>
                <a:schemeClr val="tx1">
                  <a:lumMod val="85000"/>
                  <a:lumOff val="15000"/>
                </a:schemeClr>
              </a:solidFill>
              <a:latin typeface="Inter" panose="020B0502030000000004" pitchFamily="34" charset="0"/>
              <a:ea typeface="Inter" panose="020B0502030000000004" pitchFamily="34" charset="0"/>
              <a:cs typeface="Open Sans" panose="020B0606030504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26C635B-1A67-4FC6-A50C-1D83D458C174}"/>
              </a:ext>
            </a:extLst>
          </p:cNvPr>
          <p:cNvSpPr txBox="1"/>
          <p:nvPr/>
        </p:nvSpPr>
        <p:spPr>
          <a:xfrm>
            <a:off x="9294966" y="4651261"/>
            <a:ext cx="2445757" cy="13515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400" b="1" dirty="0">
                <a:solidFill>
                  <a:srgbClr val="7A25FE"/>
                </a:solidFill>
              </a:rPr>
              <a:t>I will present a marketing campaign aimed at targeting at-risk customers and enhancing retention efforts.</a:t>
            </a:r>
            <a:endParaRPr lang="en-US" sz="1400" b="1" dirty="0">
              <a:solidFill>
                <a:srgbClr val="7A25FE"/>
              </a:solidFill>
              <a:latin typeface="Inter" panose="020B0502030000000004" pitchFamily="34" charset="0"/>
              <a:ea typeface="Inter" panose="020B0502030000000004" pitchFamily="34" charset="0"/>
              <a:cs typeface="Open Sans" panose="020B0606030504020204" pitchFamily="34" charset="0"/>
            </a:endParaRP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E0D5CEF5-B508-4974-8836-0BAE026239EA}"/>
              </a:ext>
            </a:extLst>
          </p:cNvPr>
          <p:cNvSpPr>
            <a:spLocks/>
          </p:cNvSpPr>
          <p:nvPr/>
        </p:nvSpPr>
        <p:spPr bwMode="auto">
          <a:xfrm>
            <a:off x="3652768" y="2410932"/>
            <a:ext cx="2062952" cy="685297"/>
          </a:xfrm>
          <a:custGeom>
            <a:avLst/>
            <a:gdLst>
              <a:gd name="T0" fmla="*/ 985 w 985"/>
              <a:gd name="T1" fmla="*/ 265 h 449"/>
              <a:gd name="T2" fmla="*/ 492 w 985"/>
              <a:gd name="T3" fmla="*/ 0 h 449"/>
              <a:gd name="T4" fmla="*/ 0 w 985"/>
              <a:gd name="T5" fmla="*/ 265 h 449"/>
              <a:gd name="T6" fmla="*/ 0 w 985"/>
              <a:gd name="T7" fmla="*/ 449 h 449"/>
              <a:gd name="T8" fmla="*/ 492 w 985"/>
              <a:gd name="T9" fmla="*/ 183 h 449"/>
              <a:gd name="T10" fmla="*/ 985 w 985"/>
              <a:gd name="T11" fmla="*/ 449 h 449"/>
              <a:gd name="T12" fmla="*/ 985 w 985"/>
              <a:gd name="T13" fmla="*/ 265 h 4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85" h="449">
                <a:moveTo>
                  <a:pt x="985" y="265"/>
                </a:moveTo>
                <a:cubicBezTo>
                  <a:pt x="985" y="119"/>
                  <a:pt x="764" y="0"/>
                  <a:pt x="492" y="0"/>
                </a:cubicBezTo>
                <a:cubicBezTo>
                  <a:pt x="220" y="0"/>
                  <a:pt x="0" y="119"/>
                  <a:pt x="0" y="265"/>
                </a:cubicBezTo>
                <a:cubicBezTo>
                  <a:pt x="0" y="449"/>
                  <a:pt x="0" y="449"/>
                  <a:pt x="0" y="449"/>
                </a:cubicBezTo>
                <a:cubicBezTo>
                  <a:pt x="0" y="302"/>
                  <a:pt x="220" y="183"/>
                  <a:pt x="492" y="183"/>
                </a:cubicBezTo>
                <a:cubicBezTo>
                  <a:pt x="764" y="183"/>
                  <a:pt x="985" y="302"/>
                  <a:pt x="985" y="449"/>
                </a:cubicBezTo>
                <a:lnTo>
                  <a:pt x="985" y="265"/>
                </a:lnTo>
                <a:close/>
              </a:path>
            </a:pathLst>
          </a:custGeom>
          <a:gradFill>
            <a:gsLst>
              <a:gs pos="0">
                <a:srgbClr val="7A25FE"/>
              </a:gs>
              <a:gs pos="100000">
                <a:srgbClr val="9824E9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A9BBB2DC-5767-44F4-A72A-BF7D0EF398D3}"/>
              </a:ext>
            </a:extLst>
          </p:cNvPr>
          <p:cNvSpPr>
            <a:spLocks noEditPoints="1"/>
          </p:cNvSpPr>
          <p:nvPr/>
        </p:nvSpPr>
        <p:spPr bwMode="auto">
          <a:xfrm>
            <a:off x="3652768" y="2410932"/>
            <a:ext cx="2062952" cy="810106"/>
          </a:xfrm>
          <a:custGeom>
            <a:avLst/>
            <a:gdLst>
              <a:gd name="T0" fmla="*/ 492 w 985"/>
              <a:gd name="T1" fmla="*/ 60 h 531"/>
              <a:gd name="T2" fmla="*/ 925 w 985"/>
              <a:gd name="T3" fmla="*/ 265 h 531"/>
              <a:gd name="T4" fmla="*/ 492 w 985"/>
              <a:gd name="T5" fmla="*/ 471 h 531"/>
              <a:gd name="T6" fmla="*/ 60 w 985"/>
              <a:gd name="T7" fmla="*/ 265 h 531"/>
              <a:gd name="T8" fmla="*/ 492 w 985"/>
              <a:gd name="T9" fmla="*/ 60 h 531"/>
              <a:gd name="T10" fmla="*/ 492 w 985"/>
              <a:gd name="T11" fmla="*/ 0 h 531"/>
              <a:gd name="T12" fmla="*/ 0 w 985"/>
              <a:gd name="T13" fmla="*/ 265 h 531"/>
              <a:gd name="T14" fmla="*/ 492 w 985"/>
              <a:gd name="T15" fmla="*/ 531 h 531"/>
              <a:gd name="T16" fmla="*/ 985 w 985"/>
              <a:gd name="T17" fmla="*/ 265 h 531"/>
              <a:gd name="T18" fmla="*/ 492 w 985"/>
              <a:gd name="T19" fmla="*/ 0 h 5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985" h="531">
                <a:moveTo>
                  <a:pt x="492" y="60"/>
                </a:moveTo>
                <a:cubicBezTo>
                  <a:pt x="747" y="60"/>
                  <a:pt x="925" y="168"/>
                  <a:pt x="925" y="265"/>
                </a:cubicBezTo>
                <a:cubicBezTo>
                  <a:pt x="925" y="362"/>
                  <a:pt x="747" y="471"/>
                  <a:pt x="492" y="471"/>
                </a:cubicBezTo>
                <a:cubicBezTo>
                  <a:pt x="237" y="471"/>
                  <a:pt x="60" y="362"/>
                  <a:pt x="60" y="265"/>
                </a:cubicBezTo>
                <a:cubicBezTo>
                  <a:pt x="60" y="168"/>
                  <a:pt x="237" y="60"/>
                  <a:pt x="492" y="60"/>
                </a:cubicBezTo>
                <a:moveTo>
                  <a:pt x="492" y="0"/>
                </a:moveTo>
                <a:cubicBezTo>
                  <a:pt x="220" y="0"/>
                  <a:pt x="0" y="119"/>
                  <a:pt x="0" y="265"/>
                </a:cubicBezTo>
                <a:cubicBezTo>
                  <a:pt x="0" y="412"/>
                  <a:pt x="220" y="531"/>
                  <a:pt x="492" y="531"/>
                </a:cubicBezTo>
                <a:cubicBezTo>
                  <a:pt x="764" y="531"/>
                  <a:pt x="985" y="412"/>
                  <a:pt x="985" y="265"/>
                </a:cubicBezTo>
                <a:cubicBezTo>
                  <a:pt x="985" y="119"/>
                  <a:pt x="764" y="0"/>
                  <a:pt x="492" y="0"/>
                </a:cubicBezTo>
                <a:close/>
              </a:path>
            </a:pathLst>
          </a:custGeom>
          <a:solidFill>
            <a:srgbClr val="B78C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374B3FE5-C0F4-4879-A11B-81A23F7371E5}"/>
              </a:ext>
            </a:extLst>
          </p:cNvPr>
          <p:cNvSpPr>
            <a:spLocks/>
          </p:cNvSpPr>
          <p:nvPr/>
        </p:nvSpPr>
        <p:spPr bwMode="auto">
          <a:xfrm>
            <a:off x="3652768" y="2808204"/>
            <a:ext cx="2062952" cy="684521"/>
          </a:xfrm>
          <a:custGeom>
            <a:avLst/>
            <a:gdLst>
              <a:gd name="T0" fmla="*/ 985 w 985"/>
              <a:gd name="T1" fmla="*/ 184 h 449"/>
              <a:gd name="T2" fmla="*/ 492 w 985"/>
              <a:gd name="T3" fmla="*/ 449 h 449"/>
              <a:gd name="T4" fmla="*/ 0 w 985"/>
              <a:gd name="T5" fmla="*/ 184 h 449"/>
              <a:gd name="T6" fmla="*/ 0 w 985"/>
              <a:gd name="T7" fmla="*/ 0 h 449"/>
              <a:gd name="T8" fmla="*/ 492 w 985"/>
              <a:gd name="T9" fmla="*/ 266 h 449"/>
              <a:gd name="T10" fmla="*/ 985 w 985"/>
              <a:gd name="T11" fmla="*/ 0 h 449"/>
              <a:gd name="T12" fmla="*/ 985 w 985"/>
              <a:gd name="T13" fmla="*/ 184 h 4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85" h="449">
                <a:moveTo>
                  <a:pt x="985" y="184"/>
                </a:moveTo>
                <a:cubicBezTo>
                  <a:pt x="985" y="330"/>
                  <a:pt x="764" y="449"/>
                  <a:pt x="492" y="449"/>
                </a:cubicBezTo>
                <a:cubicBezTo>
                  <a:pt x="220" y="449"/>
                  <a:pt x="0" y="330"/>
                  <a:pt x="0" y="184"/>
                </a:cubicBezTo>
                <a:cubicBezTo>
                  <a:pt x="0" y="0"/>
                  <a:pt x="0" y="0"/>
                  <a:pt x="0" y="0"/>
                </a:cubicBezTo>
                <a:cubicBezTo>
                  <a:pt x="0" y="147"/>
                  <a:pt x="220" y="266"/>
                  <a:pt x="492" y="266"/>
                </a:cubicBezTo>
                <a:cubicBezTo>
                  <a:pt x="764" y="266"/>
                  <a:pt x="985" y="147"/>
                  <a:pt x="985" y="0"/>
                </a:cubicBezTo>
                <a:lnTo>
                  <a:pt x="985" y="184"/>
                </a:lnTo>
                <a:close/>
              </a:path>
            </a:pathLst>
          </a:custGeom>
          <a:gradFill>
            <a:gsLst>
              <a:gs pos="0">
                <a:srgbClr val="7A25FE"/>
              </a:gs>
              <a:gs pos="100000">
                <a:srgbClr val="9824E9"/>
              </a:gs>
            </a:gsLst>
            <a:lin ang="5400000" scaled="1"/>
          </a:gradFill>
          <a:ln>
            <a:noFill/>
          </a:ln>
          <a:effectLst>
            <a:outerShdw blurRad="127000" dist="38100" dir="54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altLang="ko-KR" dirty="0">
              <a:solidFill>
                <a:schemeClr val="lt1"/>
              </a:solidFill>
            </a:endParaRPr>
          </a:p>
        </p:txBody>
      </p:sp>
      <p:sp>
        <p:nvSpPr>
          <p:cNvPr id="15" name="Freeform 11">
            <a:extLst>
              <a:ext uri="{FF2B5EF4-FFF2-40B4-BE49-F238E27FC236}">
                <a16:creationId xmlns:a16="http://schemas.microsoft.com/office/drawing/2014/main" id="{E30AC300-2BE7-4B8E-B76F-1C29CCC6E81A}"/>
              </a:ext>
            </a:extLst>
          </p:cNvPr>
          <p:cNvSpPr>
            <a:spLocks/>
          </p:cNvSpPr>
          <p:nvPr/>
        </p:nvSpPr>
        <p:spPr bwMode="auto">
          <a:xfrm>
            <a:off x="9487700" y="2410932"/>
            <a:ext cx="2062952" cy="685297"/>
          </a:xfrm>
          <a:custGeom>
            <a:avLst/>
            <a:gdLst>
              <a:gd name="T0" fmla="*/ 985 w 985"/>
              <a:gd name="T1" fmla="*/ 265 h 449"/>
              <a:gd name="T2" fmla="*/ 492 w 985"/>
              <a:gd name="T3" fmla="*/ 0 h 449"/>
              <a:gd name="T4" fmla="*/ 0 w 985"/>
              <a:gd name="T5" fmla="*/ 265 h 449"/>
              <a:gd name="T6" fmla="*/ 0 w 985"/>
              <a:gd name="T7" fmla="*/ 449 h 449"/>
              <a:gd name="T8" fmla="*/ 492 w 985"/>
              <a:gd name="T9" fmla="*/ 183 h 449"/>
              <a:gd name="T10" fmla="*/ 985 w 985"/>
              <a:gd name="T11" fmla="*/ 449 h 449"/>
              <a:gd name="T12" fmla="*/ 985 w 985"/>
              <a:gd name="T13" fmla="*/ 265 h 4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85" h="449">
                <a:moveTo>
                  <a:pt x="985" y="265"/>
                </a:moveTo>
                <a:cubicBezTo>
                  <a:pt x="985" y="119"/>
                  <a:pt x="764" y="0"/>
                  <a:pt x="492" y="0"/>
                </a:cubicBezTo>
                <a:cubicBezTo>
                  <a:pt x="220" y="0"/>
                  <a:pt x="0" y="119"/>
                  <a:pt x="0" y="265"/>
                </a:cubicBezTo>
                <a:cubicBezTo>
                  <a:pt x="0" y="449"/>
                  <a:pt x="0" y="449"/>
                  <a:pt x="0" y="449"/>
                </a:cubicBezTo>
                <a:cubicBezTo>
                  <a:pt x="0" y="302"/>
                  <a:pt x="220" y="183"/>
                  <a:pt x="492" y="183"/>
                </a:cubicBezTo>
                <a:cubicBezTo>
                  <a:pt x="764" y="183"/>
                  <a:pt x="985" y="302"/>
                  <a:pt x="985" y="449"/>
                </a:cubicBezTo>
                <a:lnTo>
                  <a:pt x="985" y="265"/>
                </a:lnTo>
                <a:close/>
              </a:path>
            </a:pathLst>
          </a:custGeom>
          <a:gradFill>
            <a:gsLst>
              <a:gs pos="0">
                <a:srgbClr val="7A25FE"/>
              </a:gs>
              <a:gs pos="100000">
                <a:srgbClr val="9824E9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Freeform 12">
            <a:extLst>
              <a:ext uri="{FF2B5EF4-FFF2-40B4-BE49-F238E27FC236}">
                <a16:creationId xmlns:a16="http://schemas.microsoft.com/office/drawing/2014/main" id="{17A705F7-BDAF-4B5D-8778-43767002B916}"/>
              </a:ext>
            </a:extLst>
          </p:cNvPr>
          <p:cNvSpPr>
            <a:spLocks noEditPoints="1"/>
          </p:cNvSpPr>
          <p:nvPr/>
        </p:nvSpPr>
        <p:spPr bwMode="auto">
          <a:xfrm>
            <a:off x="9487700" y="2410932"/>
            <a:ext cx="2062952" cy="810106"/>
          </a:xfrm>
          <a:custGeom>
            <a:avLst/>
            <a:gdLst>
              <a:gd name="T0" fmla="*/ 492 w 985"/>
              <a:gd name="T1" fmla="*/ 60 h 531"/>
              <a:gd name="T2" fmla="*/ 925 w 985"/>
              <a:gd name="T3" fmla="*/ 265 h 531"/>
              <a:gd name="T4" fmla="*/ 492 w 985"/>
              <a:gd name="T5" fmla="*/ 471 h 531"/>
              <a:gd name="T6" fmla="*/ 60 w 985"/>
              <a:gd name="T7" fmla="*/ 265 h 531"/>
              <a:gd name="T8" fmla="*/ 492 w 985"/>
              <a:gd name="T9" fmla="*/ 60 h 531"/>
              <a:gd name="T10" fmla="*/ 492 w 985"/>
              <a:gd name="T11" fmla="*/ 0 h 531"/>
              <a:gd name="T12" fmla="*/ 0 w 985"/>
              <a:gd name="T13" fmla="*/ 265 h 531"/>
              <a:gd name="T14" fmla="*/ 492 w 985"/>
              <a:gd name="T15" fmla="*/ 531 h 531"/>
              <a:gd name="T16" fmla="*/ 985 w 985"/>
              <a:gd name="T17" fmla="*/ 265 h 531"/>
              <a:gd name="T18" fmla="*/ 492 w 985"/>
              <a:gd name="T19" fmla="*/ 0 h 5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985" h="531">
                <a:moveTo>
                  <a:pt x="492" y="60"/>
                </a:moveTo>
                <a:cubicBezTo>
                  <a:pt x="747" y="60"/>
                  <a:pt x="925" y="168"/>
                  <a:pt x="925" y="265"/>
                </a:cubicBezTo>
                <a:cubicBezTo>
                  <a:pt x="925" y="362"/>
                  <a:pt x="747" y="471"/>
                  <a:pt x="492" y="471"/>
                </a:cubicBezTo>
                <a:cubicBezTo>
                  <a:pt x="237" y="471"/>
                  <a:pt x="60" y="362"/>
                  <a:pt x="60" y="265"/>
                </a:cubicBezTo>
                <a:cubicBezTo>
                  <a:pt x="60" y="168"/>
                  <a:pt x="237" y="60"/>
                  <a:pt x="492" y="60"/>
                </a:cubicBezTo>
                <a:moveTo>
                  <a:pt x="492" y="0"/>
                </a:moveTo>
                <a:cubicBezTo>
                  <a:pt x="220" y="0"/>
                  <a:pt x="0" y="119"/>
                  <a:pt x="0" y="265"/>
                </a:cubicBezTo>
                <a:cubicBezTo>
                  <a:pt x="0" y="412"/>
                  <a:pt x="220" y="531"/>
                  <a:pt x="492" y="531"/>
                </a:cubicBezTo>
                <a:cubicBezTo>
                  <a:pt x="764" y="531"/>
                  <a:pt x="985" y="412"/>
                  <a:pt x="985" y="265"/>
                </a:cubicBezTo>
                <a:cubicBezTo>
                  <a:pt x="985" y="119"/>
                  <a:pt x="764" y="0"/>
                  <a:pt x="492" y="0"/>
                </a:cubicBezTo>
                <a:close/>
              </a:path>
            </a:pathLst>
          </a:custGeom>
          <a:solidFill>
            <a:srgbClr val="B78C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Freeform 13">
            <a:extLst>
              <a:ext uri="{FF2B5EF4-FFF2-40B4-BE49-F238E27FC236}">
                <a16:creationId xmlns:a16="http://schemas.microsoft.com/office/drawing/2014/main" id="{EBCA4E8C-935E-4916-95D1-9D68EBCCAF53}"/>
              </a:ext>
            </a:extLst>
          </p:cNvPr>
          <p:cNvSpPr>
            <a:spLocks/>
          </p:cNvSpPr>
          <p:nvPr/>
        </p:nvSpPr>
        <p:spPr bwMode="auto">
          <a:xfrm>
            <a:off x="9487700" y="2808204"/>
            <a:ext cx="2062952" cy="684521"/>
          </a:xfrm>
          <a:custGeom>
            <a:avLst/>
            <a:gdLst>
              <a:gd name="T0" fmla="*/ 985 w 985"/>
              <a:gd name="T1" fmla="*/ 184 h 449"/>
              <a:gd name="T2" fmla="*/ 492 w 985"/>
              <a:gd name="T3" fmla="*/ 449 h 449"/>
              <a:gd name="T4" fmla="*/ 0 w 985"/>
              <a:gd name="T5" fmla="*/ 184 h 449"/>
              <a:gd name="T6" fmla="*/ 0 w 985"/>
              <a:gd name="T7" fmla="*/ 0 h 449"/>
              <a:gd name="T8" fmla="*/ 492 w 985"/>
              <a:gd name="T9" fmla="*/ 266 h 449"/>
              <a:gd name="T10" fmla="*/ 985 w 985"/>
              <a:gd name="T11" fmla="*/ 0 h 449"/>
              <a:gd name="T12" fmla="*/ 985 w 985"/>
              <a:gd name="T13" fmla="*/ 184 h 4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85" h="449">
                <a:moveTo>
                  <a:pt x="985" y="184"/>
                </a:moveTo>
                <a:cubicBezTo>
                  <a:pt x="985" y="330"/>
                  <a:pt x="764" y="449"/>
                  <a:pt x="492" y="449"/>
                </a:cubicBezTo>
                <a:cubicBezTo>
                  <a:pt x="220" y="449"/>
                  <a:pt x="0" y="330"/>
                  <a:pt x="0" y="184"/>
                </a:cubicBezTo>
                <a:cubicBezTo>
                  <a:pt x="0" y="0"/>
                  <a:pt x="0" y="0"/>
                  <a:pt x="0" y="0"/>
                </a:cubicBezTo>
                <a:cubicBezTo>
                  <a:pt x="0" y="147"/>
                  <a:pt x="220" y="266"/>
                  <a:pt x="492" y="266"/>
                </a:cubicBezTo>
                <a:cubicBezTo>
                  <a:pt x="764" y="266"/>
                  <a:pt x="985" y="147"/>
                  <a:pt x="985" y="0"/>
                </a:cubicBezTo>
                <a:lnTo>
                  <a:pt x="985" y="184"/>
                </a:lnTo>
                <a:close/>
              </a:path>
            </a:pathLst>
          </a:custGeom>
          <a:gradFill>
            <a:gsLst>
              <a:gs pos="0">
                <a:srgbClr val="7A25FE"/>
              </a:gs>
              <a:gs pos="100000">
                <a:srgbClr val="9824E9"/>
              </a:gs>
            </a:gsLst>
            <a:lin ang="5400000" scaled="1"/>
          </a:gradFill>
          <a:ln>
            <a:noFill/>
          </a:ln>
          <a:effectLst>
            <a:outerShdw blurRad="127000" dist="38100" dir="54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altLang="ko-KR" dirty="0">
              <a:solidFill>
                <a:schemeClr val="lt1"/>
              </a:solidFill>
            </a:endParaRPr>
          </a:p>
        </p:txBody>
      </p:sp>
      <p:sp>
        <p:nvSpPr>
          <p:cNvPr id="18" name="Freeform 11">
            <a:extLst>
              <a:ext uri="{FF2B5EF4-FFF2-40B4-BE49-F238E27FC236}">
                <a16:creationId xmlns:a16="http://schemas.microsoft.com/office/drawing/2014/main" id="{A3B2D870-D1EB-4480-AF86-66BF38A8114F}"/>
              </a:ext>
            </a:extLst>
          </p:cNvPr>
          <p:cNvSpPr>
            <a:spLocks/>
          </p:cNvSpPr>
          <p:nvPr/>
        </p:nvSpPr>
        <p:spPr bwMode="auto">
          <a:xfrm>
            <a:off x="6467443" y="2410932"/>
            <a:ext cx="2062952" cy="685297"/>
          </a:xfrm>
          <a:custGeom>
            <a:avLst/>
            <a:gdLst>
              <a:gd name="T0" fmla="*/ 985 w 985"/>
              <a:gd name="T1" fmla="*/ 265 h 449"/>
              <a:gd name="T2" fmla="*/ 492 w 985"/>
              <a:gd name="T3" fmla="*/ 0 h 449"/>
              <a:gd name="T4" fmla="*/ 0 w 985"/>
              <a:gd name="T5" fmla="*/ 265 h 449"/>
              <a:gd name="T6" fmla="*/ 0 w 985"/>
              <a:gd name="T7" fmla="*/ 449 h 449"/>
              <a:gd name="T8" fmla="*/ 492 w 985"/>
              <a:gd name="T9" fmla="*/ 183 h 449"/>
              <a:gd name="T10" fmla="*/ 985 w 985"/>
              <a:gd name="T11" fmla="*/ 449 h 449"/>
              <a:gd name="T12" fmla="*/ 985 w 985"/>
              <a:gd name="T13" fmla="*/ 265 h 4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85" h="449">
                <a:moveTo>
                  <a:pt x="985" y="265"/>
                </a:moveTo>
                <a:cubicBezTo>
                  <a:pt x="985" y="119"/>
                  <a:pt x="764" y="0"/>
                  <a:pt x="492" y="0"/>
                </a:cubicBezTo>
                <a:cubicBezTo>
                  <a:pt x="220" y="0"/>
                  <a:pt x="0" y="119"/>
                  <a:pt x="0" y="265"/>
                </a:cubicBezTo>
                <a:cubicBezTo>
                  <a:pt x="0" y="449"/>
                  <a:pt x="0" y="449"/>
                  <a:pt x="0" y="449"/>
                </a:cubicBezTo>
                <a:cubicBezTo>
                  <a:pt x="0" y="302"/>
                  <a:pt x="220" y="183"/>
                  <a:pt x="492" y="183"/>
                </a:cubicBezTo>
                <a:cubicBezTo>
                  <a:pt x="764" y="183"/>
                  <a:pt x="985" y="302"/>
                  <a:pt x="985" y="449"/>
                </a:cubicBezTo>
                <a:lnTo>
                  <a:pt x="985" y="265"/>
                </a:lnTo>
                <a:close/>
              </a:path>
            </a:pathLst>
          </a:custGeom>
          <a:gradFill>
            <a:gsLst>
              <a:gs pos="0">
                <a:srgbClr val="7A25FE"/>
              </a:gs>
              <a:gs pos="100000">
                <a:srgbClr val="9824E9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Freeform 12">
            <a:extLst>
              <a:ext uri="{FF2B5EF4-FFF2-40B4-BE49-F238E27FC236}">
                <a16:creationId xmlns:a16="http://schemas.microsoft.com/office/drawing/2014/main" id="{BF20946D-3D76-4F21-98E3-CCB8C289B813}"/>
              </a:ext>
            </a:extLst>
          </p:cNvPr>
          <p:cNvSpPr>
            <a:spLocks noEditPoints="1"/>
          </p:cNvSpPr>
          <p:nvPr/>
        </p:nvSpPr>
        <p:spPr bwMode="auto">
          <a:xfrm>
            <a:off x="6467443" y="2410932"/>
            <a:ext cx="2062952" cy="810106"/>
          </a:xfrm>
          <a:custGeom>
            <a:avLst/>
            <a:gdLst>
              <a:gd name="T0" fmla="*/ 492 w 985"/>
              <a:gd name="T1" fmla="*/ 60 h 531"/>
              <a:gd name="T2" fmla="*/ 925 w 985"/>
              <a:gd name="T3" fmla="*/ 265 h 531"/>
              <a:gd name="T4" fmla="*/ 492 w 985"/>
              <a:gd name="T5" fmla="*/ 471 h 531"/>
              <a:gd name="T6" fmla="*/ 60 w 985"/>
              <a:gd name="T7" fmla="*/ 265 h 531"/>
              <a:gd name="T8" fmla="*/ 492 w 985"/>
              <a:gd name="T9" fmla="*/ 60 h 531"/>
              <a:gd name="T10" fmla="*/ 492 w 985"/>
              <a:gd name="T11" fmla="*/ 0 h 531"/>
              <a:gd name="T12" fmla="*/ 0 w 985"/>
              <a:gd name="T13" fmla="*/ 265 h 531"/>
              <a:gd name="T14" fmla="*/ 492 w 985"/>
              <a:gd name="T15" fmla="*/ 531 h 531"/>
              <a:gd name="T16" fmla="*/ 985 w 985"/>
              <a:gd name="T17" fmla="*/ 265 h 531"/>
              <a:gd name="T18" fmla="*/ 492 w 985"/>
              <a:gd name="T19" fmla="*/ 0 h 5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985" h="531">
                <a:moveTo>
                  <a:pt x="492" y="60"/>
                </a:moveTo>
                <a:cubicBezTo>
                  <a:pt x="747" y="60"/>
                  <a:pt x="925" y="168"/>
                  <a:pt x="925" y="265"/>
                </a:cubicBezTo>
                <a:cubicBezTo>
                  <a:pt x="925" y="362"/>
                  <a:pt x="747" y="471"/>
                  <a:pt x="492" y="471"/>
                </a:cubicBezTo>
                <a:cubicBezTo>
                  <a:pt x="237" y="471"/>
                  <a:pt x="60" y="362"/>
                  <a:pt x="60" y="265"/>
                </a:cubicBezTo>
                <a:cubicBezTo>
                  <a:pt x="60" y="168"/>
                  <a:pt x="237" y="60"/>
                  <a:pt x="492" y="60"/>
                </a:cubicBezTo>
                <a:moveTo>
                  <a:pt x="492" y="0"/>
                </a:moveTo>
                <a:cubicBezTo>
                  <a:pt x="220" y="0"/>
                  <a:pt x="0" y="119"/>
                  <a:pt x="0" y="265"/>
                </a:cubicBezTo>
                <a:cubicBezTo>
                  <a:pt x="0" y="412"/>
                  <a:pt x="220" y="531"/>
                  <a:pt x="492" y="531"/>
                </a:cubicBezTo>
                <a:cubicBezTo>
                  <a:pt x="764" y="531"/>
                  <a:pt x="985" y="412"/>
                  <a:pt x="985" y="265"/>
                </a:cubicBezTo>
                <a:cubicBezTo>
                  <a:pt x="985" y="119"/>
                  <a:pt x="764" y="0"/>
                  <a:pt x="492" y="0"/>
                </a:cubicBezTo>
                <a:close/>
              </a:path>
            </a:pathLst>
          </a:custGeom>
          <a:solidFill>
            <a:srgbClr val="B78C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Freeform 13">
            <a:extLst>
              <a:ext uri="{FF2B5EF4-FFF2-40B4-BE49-F238E27FC236}">
                <a16:creationId xmlns:a16="http://schemas.microsoft.com/office/drawing/2014/main" id="{278D1FD7-9E8D-42F2-90AC-08A714E620F4}"/>
              </a:ext>
            </a:extLst>
          </p:cNvPr>
          <p:cNvSpPr>
            <a:spLocks/>
          </p:cNvSpPr>
          <p:nvPr/>
        </p:nvSpPr>
        <p:spPr bwMode="auto">
          <a:xfrm>
            <a:off x="6467443" y="2808204"/>
            <a:ext cx="2062952" cy="684521"/>
          </a:xfrm>
          <a:custGeom>
            <a:avLst/>
            <a:gdLst>
              <a:gd name="T0" fmla="*/ 985 w 985"/>
              <a:gd name="T1" fmla="*/ 184 h 449"/>
              <a:gd name="T2" fmla="*/ 492 w 985"/>
              <a:gd name="T3" fmla="*/ 449 h 449"/>
              <a:gd name="T4" fmla="*/ 0 w 985"/>
              <a:gd name="T5" fmla="*/ 184 h 449"/>
              <a:gd name="T6" fmla="*/ 0 w 985"/>
              <a:gd name="T7" fmla="*/ 0 h 449"/>
              <a:gd name="T8" fmla="*/ 492 w 985"/>
              <a:gd name="T9" fmla="*/ 266 h 449"/>
              <a:gd name="T10" fmla="*/ 985 w 985"/>
              <a:gd name="T11" fmla="*/ 0 h 449"/>
              <a:gd name="T12" fmla="*/ 985 w 985"/>
              <a:gd name="T13" fmla="*/ 184 h 4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85" h="449">
                <a:moveTo>
                  <a:pt x="985" y="184"/>
                </a:moveTo>
                <a:cubicBezTo>
                  <a:pt x="985" y="330"/>
                  <a:pt x="764" y="449"/>
                  <a:pt x="492" y="449"/>
                </a:cubicBezTo>
                <a:cubicBezTo>
                  <a:pt x="220" y="449"/>
                  <a:pt x="0" y="330"/>
                  <a:pt x="0" y="184"/>
                </a:cubicBezTo>
                <a:cubicBezTo>
                  <a:pt x="0" y="0"/>
                  <a:pt x="0" y="0"/>
                  <a:pt x="0" y="0"/>
                </a:cubicBezTo>
                <a:cubicBezTo>
                  <a:pt x="0" y="147"/>
                  <a:pt x="220" y="266"/>
                  <a:pt x="492" y="266"/>
                </a:cubicBezTo>
                <a:cubicBezTo>
                  <a:pt x="764" y="266"/>
                  <a:pt x="985" y="147"/>
                  <a:pt x="985" y="0"/>
                </a:cubicBezTo>
                <a:lnTo>
                  <a:pt x="985" y="184"/>
                </a:lnTo>
                <a:close/>
              </a:path>
            </a:pathLst>
          </a:custGeom>
          <a:gradFill>
            <a:gsLst>
              <a:gs pos="0">
                <a:srgbClr val="7A25FE"/>
              </a:gs>
              <a:gs pos="100000">
                <a:srgbClr val="9824E9"/>
              </a:gs>
            </a:gsLst>
            <a:lin ang="5400000" scaled="1"/>
          </a:gradFill>
          <a:ln>
            <a:noFill/>
          </a:ln>
          <a:effectLst>
            <a:outerShdw blurRad="127000" dist="38100" dir="54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altLang="ko-KR" dirty="0">
              <a:solidFill>
                <a:schemeClr val="lt1"/>
              </a:solidFill>
            </a:endParaRPr>
          </a:p>
        </p:txBody>
      </p:sp>
      <p:sp>
        <p:nvSpPr>
          <p:cNvPr id="21" name="Freeform 11">
            <a:extLst>
              <a:ext uri="{FF2B5EF4-FFF2-40B4-BE49-F238E27FC236}">
                <a16:creationId xmlns:a16="http://schemas.microsoft.com/office/drawing/2014/main" id="{BE236344-9D33-4F9B-8411-C6CE4C759135}"/>
              </a:ext>
            </a:extLst>
          </p:cNvPr>
          <p:cNvSpPr>
            <a:spLocks/>
          </p:cNvSpPr>
          <p:nvPr/>
        </p:nvSpPr>
        <p:spPr bwMode="auto">
          <a:xfrm>
            <a:off x="859357" y="2410932"/>
            <a:ext cx="2062952" cy="685297"/>
          </a:xfrm>
          <a:custGeom>
            <a:avLst/>
            <a:gdLst>
              <a:gd name="T0" fmla="*/ 985 w 985"/>
              <a:gd name="T1" fmla="*/ 265 h 449"/>
              <a:gd name="T2" fmla="*/ 492 w 985"/>
              <a:gd name="T3" fmla="*/ 0 h 449"/>
              <a:gd name="T4" fmla="*/ 0 w 985"/>
              <a:gd name="T5" fmla="*/ 265 h 449"/>
              <a:gd name="T6" fmla="*/ 0 w 985"/>
              <a:gd name="T7" fmla="*/ 449 h 449"/>
              <a:gd name="T8" fmla="*/ 492 w 985"/>
              <a:gd name="T9" fmla="*/ 183 h 449"/>
              <a:gd name="T10" fmla="*/ 985 w 985"/>
              <a:gd name="T11" fmla="*/ 449 h 449"/>
              <a:gd name="T12" fmla="*/ 985 w 985"/>
              <a:gd name="T13" fmla="*/ 265 h 4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85" h="449">
                <a:moveTo>
                  <a:pt x="985" y="265"/>
                </a:moveTo>
                <a:cubicBezTo>
                  <a:pt x="985" y="119"/>
                  <a:pt x="764" y="0"/>
                  <a:pt x="492" y="0"/>
                </a:cubicBezTo>
                <a:cubicBezTo>
                  <a:pt x="220" y="0"/>
                  <a:pt x="0" y="119"/>
                  <a:pt x="0" y="265"/>
                </a:cubicBezTo>
                <a:cubicBezTo>
                  <a:pt x="0" y="449"/>
                  <a:pt x="0" y="449"/>
                  <a:pt x="0" y="449"/>
                </a:cubicBezTo>
                <a:cubicBezTo>
                  <a:pt x="0" y="302"/>
                  <a:pt x="220" y="183"/>
                  <a:pt x="492" y="183"/>
                </a:cubicBezTo>
                <a:cubicBezTo>
                  <a:pt x="764" y="183"/>
                  <a:pt x="985" y="302"/>
                  <a:pt x="985" y="449"/>
                </a:cubicBezTo>
                <a:lnTo>
                  <a:pt x="985" y="265"/>
                </a:lnTo>
                <a:close/>
              </a:path>
            </a:pathLst>
          </a:custGeom>
          <a:gradFill>
            <a:gsLst>
              <a:gs pos="0">
                <a:srgbClr val="7A25FE"/>
              </a:gs>
              <a:gs pos="100000">
                <a:srgbClr val="9824E9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" name="Freeform 12">
            <a:extLst>
              <a:ext uri="{FF2B5EF4-FFF2-40B4-BE49-F238E27FC236}">
                <a16:creationId xmlns:a16="http://schemas.microsoft.com/office/drawing/2014/main" id="{FBBAB4EB-789E-40E6-9AFD-FC7BEB22ED8D}"/>
              </a:ext>
            </a:extLst>
          </p:cNvPr>
          <p:cNvSpPr>
            <a:spLocks noEditPoints="1"/>
          </p:cNvSpPr>
          <p:nvPr/>
        </p:nvSpPr>
        <p:spPr bwMode="auto">
          <a:xfrm>
            <a:off x="859357" y="2410932"/>
            <a:ext cx="2062952" cy="810106"/>
          </a:xfrm>
          <a:custGeom>
            <a:avLst/>
            <a:gdLst>
              <a:gd name="T0" fmla="*/ 492 w 985"/>
              <a:gd name="T1" fmla="*/ 60 h 531"/>
              <a:gd name="T2" fmla="*/ 925 w 985"/>
              <a:gd name="T3" fmla="*/ 265 h 531"/>
              <a:gd name="T4" fmla="*/ 492 w 985"/>
              <a:gd name="T5" fmla="*/ 471 h 531"/>
              <a:gd name="T6" fmla="*/ 60 w 985"/>
              <a:gd name="T7" fmla="*/ 265 h 531"/>
              <a:gd name="T8" fmla="*/ 492 w 985"/>
              <a:gd name="T9" fmla="*/ 60 h 531"/>
              <a:gd name="T10" fmla="*/ 492 w 985"/>
              <a:gd name="T11" fmla="*/ 0 h 531"/>
              <a:gd name="T12" fmla="*/ 0 w 985"/>
              <a:gd name="T13" fmla="*/ 265 h 531"/>
              <a:gd name="T14" fmla="*/ 492 w 985"/>
              <a:gd name="T15" fmla="*/ 531 h 531"/>
              <a:gd name="T16" fmla="*/ 985 w 985"/>
              <a:gd name="T17" fmla="*/ 265 h 531"/>
              <a:gd name="T18" fmla="*/ 492 w 985"/>
              <a:gd name="T19" fmla="*/ 0 h 5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985" h="531">
                <a:moveTo>
                  <a:pt x="492" y="60"/>
                </a:moveTo>
                <a:cubicBezTo>
                  <a:pt x="747" y="60"/>
                  <a:pt x="925" y="168"/>
                  <a:pt x="925" y="265"/>
                </a:cubicBezTo>
                <a:cubicBezTo>
                  <a:pt x="925" y="362"/>
                  <a:pt x="747" y="471"/>
                  <a:pt x="492" y="471"/>
                </a:cubicBezTo>
                <a:cubicBezTo>
                  <a:pt x="237" y="471"/>
                  <a:pt x="60" y="362"/>
                  <a:pt x="60" y="265"/>
                </a:cubicBezTo>
                <a:cubicBezTo>
                  <a:pt x="60" y="168"/>
                  <a:pt x="237" y="60"/>
                  <a:pt x="492" y="60"/>
                </a:cubicBezTo>
                <a:moveTo>
                  <a:pt x="492" y="0"/>
                </a:moveTo>
                <a:cubicBezTo>
                  <a:pt x="220" y="0"/>
                  <a:pt x="0" y="119"/>
                  <a:pt x="0" y="265"/>
                </a:cubicBezTo>
                <a:cubicBezTo>
                  <a:pt x="0" y="412"/>
                  <a:pt x="220" y="531"/>
                  <a:pt x="492" y="531"/>
                </a:cubicBezTo>
                <a:cubicBezTo>
                  <a:pt x="764" y="531"/>
                  <a:pt x="985" y="412"/>
                  <a:pt x="985" y="265"/>
                </a:cubicBezTo>
                <a:cubicBezTo>
                  <a:pt x="985" y="119"/>
                  <a:pt x="764" y="0"/>
                  <a:pt x="492" y="0"/>
                </a:cubicBezTo>
                <a:close/>
              </a:path>
            </a:pathLst>
          </a:custGeom>
          <a:solidFill>
            <a:srgbClr val="B78C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Freeform 13">
            <a:extLst>
              <a:ext uri="{FF2B5EF4-FFF2-40B4-BE49-F238E27FC236}">
                <a16:creationId xmlns:a16="http://schemas.microsoft.com/office/drawing/2014/main" id="{6C2AB6C1-DE35-41B5-9B0E-7E038AA4A667}"/>
              </a:ext>
            </a:extLst>
          </p:cNvPr>
          <p:cNvSpPr>
            <a:spLocks/>
          </p:cNvSpPr>
          <p:nvPr/>
        </p:nvSpPr>
        <p:spPr bwMode="auto">
          <a:xfrm>
            <a:off x="859357" y="2808204"/>
            <a:ext cx="2062952" cy="684521"/>
          </a:xfrm>
          <a:custGeom>
            <a:avLst/>
            <a:gdLst>
              <a:gd name="T0" fmla="*/ 985 w 985"/>
              <a:gd name="T1" fmla="*/ 184 h 449"/>
              <a:gd name="T2" fmla="*/ 492 w 985"/>
              <a:gd name="T3" fmla="*/ 449 h 449"/>
              <a:gd name="T4" fmla="*/ 0 w 985"/>
              <a:gd name="T5" fmla="*/ 184 h 449"/>
              <a:gd name="T6" fmla="*/ 0 w 985"/>
              <a:gd name="T7" fmla="*/ 0 h 449"/>
              <a:gd name="T8" fmla="*/ 492 w 985"/>
              <a:gd name="T9" fmla="*/ 266 h 449"/>
              <a:gd name="T10" fmla="*/ 985 w 985"/>
              <a:gd name="T11" fmla="*/ 0 h 449"/>
              <a:gd name="T12" fmla="*/ 985 w 985"/>
              <a:gd name="T13" fmla="*/ 184 h 4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85" h="449">
                <a:moveTo>
                  <a:pt x="985" y="184"/>
                </a:moveTo>
                <a:cubicBezTo>
                  <a:pt x="985" y="330"/>
                  <a:pt x="764" y="449"/>
                  <a:pt x="492" y="449"/>
                </a:cubicBezTo>
                <a:cubicBezTo>
                  <a:pt x="220" y="449"/>
                  <a:pt x="0" y="330"/>
                  <a:pt x="0" y="184"/>
                </a:cubicBezTo>
                <a:cubicBezTo>
                  <a:pt x="0" y="0"/>
                  <a:pt x="0" y="0"/>
                  <a:pt x="0" y="0"/>
                </a:cubicBezTo>
                <a:cubicBezTo>
                  <a:pt x="0" y="147"/>
                  <a:pt x="220" y="266"/>
                  <a:pt x="492" y="266"/>
                </a:cubicBezTo>
                <a:cubicBezTo>
                  <a:pt x="764" y="266"/>
                  <a:pt x="985" y="147"/>
                  <a:pt x="985" y="0"/>
                </a:cubicBezTo>
                <a:lnTo>
                  <a:pt x="985" y="184"/>
                </a:lnTo>
                <a:close/>
              </a:path>
            </a:pathLst>
          </a:custGeom>
          <a:gradFill>
            <a:gsLst>
              <a:gs pos="0">
                <a:srgbClr val="7A25FE"/>
              </a:gs>
              <a:gs pos="100000">
                <a:srgbClr val="9824E9"/>
              </a:gs>
            </a:gsLst>
            <a:lin ang="5400000" scaled="1"/>
          </a:gradFill>
          <a:ln>
            <a:noFill/>
          </a:ln>
          <a:effectLst>
            <a:outerShdw blurRad="127000" dist="38100" dir="54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altLang="ko-KR" dirty="0">
              <a:solidFill>
                <a:schemeClr val="lt1"/>
              </a:solidFill>
            </a:endParaRPr>
          </a:p>
        </p:txBody>
      </p:sp>
      <p:cxnSp>
        <p:nvCxnSpPr>
          <p:cNvPr id="24" name="직선 연결선 250">
            <a:extLst>
              <a:ext uri="{FF2B5EF4-FFF2-40B4-BE49-F238E27FC236}">
                <a16:creationId xmlns:a16="http://schemas.microsoft.com/office/drawing/2014/main" id="{1966A24B-E416-41FE-BFC7-0DC90D528EF6}"/>
              </a:ext>
            </a:extLst>
          </p:cNvPr>
          <p:cNvCxnSpPr/>
          <p:nvPr/>
        </p:nvCxnSpPr>
        <p:spPr>
          <a:xfrm flipH="1" flipV="1">
            <a:off x="4682914" y="2069730"/>
            <a:ext cx="2661" cy="817790"/>
          </a:xfrm>
          <a:prstGeom prst="line">
            <a:avLst/>
          </a:prstGeom>
          <a:noFill/>
          <a:ln w="12700" cap="flat" cmpd="sng" algn="ctr">
            <a:solidFill>
              <a:srgbClr val="2F5597"/>
            </a:solidFill>
            <a:prstDash val="dash"/>
            <a:miter lim="800000"/>
            <a:headEnd type="oval" w="lg" len="lg"/>
          </a:ln>
          <a:effectLst/>
        </p:spPr>
      </p:cxnSp>
      <p:cxnSp>
        <p:nvCxnSpPr>
          <p:cNvPr id="25" name="직선 연결선 250">
            <a:extLst>
              <a:ext uri="{FF2B5EF4-FFF2-40B4-BE49-F238E27FC236}">
                <a16:creationId xmlns:a16="http://schemas.microsoft.com/office/drawing/2014/main" id="{E63E0F84-B70B-4FAE-B3BC-C44C7DE6D1A3}"/>
              </a:ext>
            </a:extLst>
          </p:cNvPr>
          <p:cNvCxnSpPr/>
          <p:nvPr/>
        </p:nvCxnSpPr>
        <p:spPr>
          <a:xfrm flipH="1" flipV="1">
            <a:off x="10517845" y="2069730"/>
            <a:ext cx="2661" cy="817790"/>
          </a:xfrm>
          <a:prstGeom prst="line">
            <a:avLst/>
          </a:prstGeom>
          <a:noFill/>
          <a:ln w="12700" cap="flat" cmpd="sng" algn="ctr">
            <a:solidFill>
              <a:srgbClr val="2F5597"/>
            </a:solidFill>
            <a:prstDash val="dash"/>
            <a:miter lim="800000"/>
            <a:headEnd type="oval" w="lg" len="lg"/>
          </a:ln>
          <a:effectLst/>
        </p:spPr>
      </p:cxnSp>
      <p:cxnSp>
        <p:nvCxnSpPr>
          <p:cNvPr id="26" name="직선 연결선 250">
            <a:extLst>
              <a:ext uri="{FF2B5EF4-FFF2-40B4-BE49-F238E27FC236}">
                <a16:creationId xmlns:a16="http://schemas.microsoft.com/office/drawing/2014/main" id="{142125CD-3796-43F8-BDB1-D869FF33D67B}"/>
              </a:ext>
            </a:extLst>
          </p:cNvPr>
          <p:cNvCxnSpPr/>
          <p:nvPr/>
        </p:nvCxnSpPr>
        <p:spPr>
          <a:xfrm flipH="1" flipV="1">
            <a:off x="7497588" y="2069730"/>
            <a:ext cx="2661" cy="817790"/>
          </a:xfrm>
          <a:prstGeom prst="line">
            <a:avLst/>
          </a:prstGeom>
          <a:noFill/>
          <a:ln w="12700" cap="flat" cmpd="sng" algn="ctr">
            <a:solidFill>
              <a:srgbClr val="2F5597"/>
            </a:solidFill>
            <a:prstDash val="dash"/>
            <a:miter lim="800000"/>
            <a:headEnd type="oval" w="lg" len="lg"/>
          </a:ln>
          <a:effectLst/>
        </p:spPr>
      </p:cxnSp>
      <p:cxnSp>
        <p:nvCxnSpPr>
          <p:cNvPr id="27" name="직선 연결선 250">
            <a:extLst>
              <a:ext uri="{FF2B5EF4-FFF2-40B4-BE49-F238E27FC236}">
                <a16:creationId xmlns:a16="http://schemas.microsoft.com/office/drawing/2014/main" id="{311D5EFA-4062-4FBF-AA11-FA711DAB2376}"/>
              </a:ext>
            </a:extLst>
          </p:cNvPr>
          <p:cNvCxnSpPr/>
          <p:nvPr/>
        </p:nvCxnSpPr>
        <p:spPr>
          <a:xfrm flipH="1" flipV="1">
            <a:off x="1890834" y="2069730"/>
            <a:ext cx="2661" cy="817790"/>
          </a:xfrm>
          <a:prstGeom prst="line">
            <a:avLst/>
          </a:prstGeom>
          <a:noFill/>
          <a:ln w="12700" cap="flat" cmpd="sng" algn="ctr">
            <a:solidFill>
              <a:srgbClr val="2F5597"/>
            </a:solidFill>
            <a:prstDash val="dash"/>
            <a:miter lim="800000"/>
            <a:headEnd type="oval" w="lg" len="lg"/>
          </a:ln>
          <a:effectLst/>
        </p:spPr>
      </p:cxnSp>
      <p:sp>
        <p:nvSpPr>
          <p:cNvPr id="28" name="Oval 27">
            <a:extLst>
              <a:ext uri="{FF2B5EF4-FFF2-40B4-BE49-F238E27FC236}">
                <a16:creationId xmlns:a16="http://schemas.microsoft.com/office/drawing/2014/main" id="{48491ED0-F6D7-4864-953C-8E295A66089E}"/>
              </a:ext>
            </a:extLst>
          </p:cNvPr>
          <p:cNvSpPr/>
          <p:nvPr/>
        </p:nvSpPr>
        <p:spPr>
          <a:xfrm>
            <a:off x="4252742" y="1206727"/>
            <a:ext cx="863005" cy="863003"/>
          </a:xfrm>
          <a:prstGeom prst="ellipse">
            <a:avLst/>
          </a:prstGeom>
          <a:noFill/>
          <a:ln w="25400" cap="flat" cmpd="sng" algn="ctr">
            <a:solidFill>
              <a:srgbClr val="7A25FE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6E6E6E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9CE7A861-E757-4E78-A1F0-BE8A7A89858E}"/>
              </a:ext>
            </a:extLst>
          </p:cNvPr>
          <p:cNvSpPr/>
          <p:nvPr/>
        </p:nvSpPr>
        <p:spPr>
          <a:xfrm>
            <a:off x="10087673" y="1206727"/>
            <a:ext cx="863005" cy="863003"/>
          </a:xfrm>
          <a:prstGeom prst="ellipse">
            <a:avLst/>
          </a:prstGeom>
          <a:noFill/>
          <a:ln w="25400" cap="flat" cmpd="sng" algn="ctr">
            <a:solidFill>
              <a:srgbClr val="7A25FE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6E6E6E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6EF930C0-C501-4616-8F86-BC02D79655AE}"/>
              </a:ext>
            </a:extLst>
          </p:cNvPr>
          <p:cNvSpPr/>
          <p:nvPr/>
        </p:nvSpPr>
        <p:spPr>
          <a:xfrm>
            <a:off x="7067417" y="1206727"/>
            <a:ext cx="863005" cy="863003"/>
          </a:xfrm>
          <a:prstGeom prst="ellipse">
            <a:avLst/>
          </a:prstGeom>
          <a:noFill/>
          <a:ln w="25400" cap="flat" cmpd="sng" algn="ctr">
            <a:solidFill>
              <a:srgbClr val="7A25FE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6E6E6E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147CCCC9-8B8A-47F2-8888-D4D84BF9FDE5}"/>
              </a:ext>
            </a:extLst>
          </p:cNvPr>
          <p:cNvSpPr/>
          <p:nvPr/>
        </p:nvSpPr>
        <p:spPr>
          <a:xfrm>
            <a:off x="1460663" y="1206727"/>
            <a:ext cx="863005" cy="863003"/>
          </a:xfrm>
          <a:prstGeom prst="ellipse">
            <a:avLst/>
          </a:prstGeom>
          <a:noFill/>
          <a:ln w="25400" cap="flat" cmpd="sng" algn="ctr">
            <a:solidFill>
              <a:srgbClr val="7A25FE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6E6E6E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grpSp>
        <p:nvGrpSpPr>
          <p:cNvPr id="32" name="Graphic 217" descr="Rocket">
            <a:extLst>
              <a:ext uri="{FF2B5EF4-FFF2-40B4-BE49-F238E27FC236}">
                <a16:creationId xmlns:a16="http://schemas.microsoft.com/office/drawing/2014/main" id="{2C785091-BA8B-4B87-853C-EF278FF52ADF}"/>
              </a:ext>
            </a:extLst>
          </p:cNvPr>
          <p:cNvGrpSpPr/>
          <p:nvPr/>
        </p:nvGrpSpPr>
        <p:grpSpPr>
          <a:xfrm rot="167334">
            <a:off x="7264576" y="1403885"/>
            <a:ext cx="468686" cy="468686"/>
            <a:chOff x="4107543" y="2638334"/>
            <a:chExt cx="745540" cy="745540"/>
          </a:xfrm>
          <a:gradFill>
            <a:gsLst>
              <a:gs pos="0">
                <a:srgbClr val="7A25FE"/>
              </a:gs>
              <a:gs pos="100000">
                <a:srgbClr val="9824E9"/>
              </a:gs>
            </a:gsLst>
            <a:lin ang="5400000" scaled="1"/>
          </a:gradFill>
        </p:grpSpPr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F749AC56-CFA9-4A18-A182-3390A6EE228F}"/>
                </a:ext>
              </a:extLst>
            </p:cNvPr>
            <p:cNvSpPr/>
            <p:nvPr/>
          </p:nvSpPr>
          <p:spPr>
            <a:xfrm>
              <a:off x="4650389" y="2699458"/>
              <a:ext cx="139789" cy="132023"/>
            </a:xfrm>
            <a:custGeom>
              <a:avLst/>
              <a:gdLst>
                <a:gd name="connsiteX0" fmla="*/ 139012 w 139788"/>
                <a:gd name="connsiteY0" fmla="*/ 4111 h 132022"/>
                <a:gd name="connsiteX1" fmla="*/ 0 w 139788"/>
                <a:gd name="connsiteY1" fmla="*/ 21196 h 132022"/>
                <a:gd name="connsiteX2" fmla="*/ 63682 w 139788"/>
                <a:gd name="connsiteY2" fmla="*/ 71676 h 132022"/>
                <a:gd name="connsiteX3" fmla="*/ 114937 w 139788"/>
                <a:gd name="connsiteY3" fmla="*/ 136910 h 132022"/>
                <a:gd name="connsiteX4" fmla="*/ 139012 w 139788"/>
                <a:gd name="connsiteY4" fmla="*/ 4111 h 132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788" h="132022">
                  <a:moveTo>
                    <a:pt x="139012" y="4111"/>
                  </a:moveTo>
                  <a:cubicBezTo>
                    <a:pt x="128140" y="-6761"/>
                    <a:pt x="58245" y="5664"/>
                    <a:pt x="0" y="21196"/>
                  </a:cubicBezTo>
                  <a:cubicBezTo>
                    <a:pt x="20968" y="33622"/>
                    <a:pt x="42713" y="50707"/>
                    <a:pt x="63682" y="71676"/>
                  </a:cubicBezTo>
                  <a:cubicBezTo>
                    <a:pt x="85426" y="93421"/>
                    <a:pt x="102512" y="115166"/>
                    <a:pt x="114937" y="136910"/>
                  </a:cubicBezTo>
                  <a:cubicBezTo>
                    <a:pt x="130469" y="77112"/>
                    <a:pt x="150661" y="14984"/>
                    <a:pt x="139012" y="4111"/>
                  </a:cubicBezTo>
                  <a:close/>
                </a:path>
              </a:pathLst>
            </a:custGeom>
            <a:grpFill/>
            <a:ln w="773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58635B6D-E29E-4070-B7D4-DE5E1627D9A4}"/>
                </a:ext>
              </a:extLst>
            </p:cNvPr>
            <p:cNvSpPr/>
            <p:nvPr/>
          </p:nvSpPr>
          <p:spPr>
            <a:xfrm>
              <a:off x="4167394" y="2912960"/>
              <a:ext cx="186385" cy="178619"/>
            </a:xfrm>
            <a:custGeom>
              <a:avLst/>
              <a:gdLst>
                <a:gd name="connsiteX0" fmla="*/ 189439 w 186385"/>
                <a:gd name="connsiteY0" fmla="*/ 11940 h 178618"/>
                <a:gd name="connsiteX1" fmla="*/ 163034 w 186385"/>
                <a:gd name="connsiteY1" fmla="*/ 1845 h 178618"/>
                <a:gd name="connsiteX2" fmla="*/ 131970 w 186385"/>
                <a:gd name="connsiteY2" fmla="*/ 8057 h 178618"/>
                <a:gd name="connsiteX3" fmla="*/ 8490 w 186385"/>
                <a:gd name="connsiteY3" fmla="*/ 131537 h 178618"/>
                <a:gd name="connsiteX4" fmla="*/ 34895 w 186385"/>
                <a:gd name="connsiteY4" fmla="*/ 180464 h 178618"/>
                <a:gd name="connsiteX5" fmla="*/ 138183 w 186385"/>
                <a:gd name="connsiteY5" fmla="*/ 157165 h 178618"/>
                <a:gd name="connsiteX6" fmla="*/ 189439 w 186385"/>
                <a:gd name="connsiteY6" fmla="*/ 11940 h 178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385" h="178618">
                  <a:moveTo>
                    <a:pt x="189439" y="11940"/>
                  </a:moveTo>
                  <a:lnTo>
                    <a:pt x="163034" y="1845"/>
                  </a:lnTo>
                  <a:cubicBezTo>
                    <a:pt x="152162" y="-2038"/>
                    <a:pt x="140513" y="291"/>
                    <a:pt x="131970" y="8057"/>
                  </a:cubicBezTo>
                  <a:lnTo>
                    <a:pt x="8490" y="131537"/>
                  </a:lnTo>
                  <a:cubicBezTo>
                    <a:pt x="-11701" y="151729"/>
                    <a:pt x="6937" y="186676"/>
                    <a:pt x="34895" y="180464"/>
                  </a:cubicBezTo>
                  <a:lnTo>
                    <a:pt x="138183" y="157165"/>
                  </a:lnTo>
                  <a:cubicBezTo>
                    <a:pt x="146726" y="118335"/>
                    <a:pt x="160705" y="66303"/>
                    <a:pt x="189439" y="11940"/>
                  </a:cubicBezTo>
                  <a:close/>
                </a:path>
              </a:pathLst>
            </a:custGeom>
            <a:grpFill/>
            <a:ln w="773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271A0F6-CF8E-49B2-899D-52C7F55B1F25}"/>
                </a:ext>
              </a:extLst>
            </p:cNvPr>
            <p:cNvSpPr/>
            <p:nvPr/>
          </p:nvSpPr>
          <p:spPr>
            <a:xfrm>
              <a:off x="4395696" y="3127595"/>
              <a:ext cx="178619" cy="194151"/>
            </a:xfrm>
            <a:custGeom>
              <a:avLst/>
              <a:gdLst>
                <a:gd name="connsiteX0" fmla="*/ 166937 w 178618"/>
                <a:gd name="connsiteY0" fmla="*/ 0 h 194151"/>
                <a:gd name="connsiteX1" fmla="*/ 24818 w 178618"/>
                <a:gd name="connsiteY1" fmla="*/ 49703 h 194151"/>
                <a:gd name="connsiteX2" fmla="*/ 743 w 178618"/>
                <a:gd name="connsiteY2" fmla="*/ 159980 h 194151"/>
                <a:gd name="connsiteX3" fmla="*/ 49669 w 178618"/>
                <a:gd name="connsiteY3" fmla="*/ 186385 h 194151"/>
                <a:gd name="connsiteX4" fmla="*/ 173149 w 178618"/>
                <a:gd name="connsiteY4" fmla="*/ 62905 h 194151"/>
                <a:gd name="connsiteX5" fmla="*/ 179362 w 178618"/>
                <a:gd name="connsiteY5" fmla="*/ 31841 h 194151"/>
                <a:gd name="connsiteX6" fmla="*/ 166937 w 178618"/>
                <a:gd name="connsiteY6" fmla="*/ 0 h 194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8618" h="194151">
                  <a:moveTo>
                    <a:pt x="166937" y="0"/>
                  </a:moveTo>
                  <a:cubicBezTo>
                    <a:pt x="114904" y="27181"/>
                    <a:pt x="65201" y="41937"/>
                    <a:pt x="24818" y="49703"/>
                  </a:cubicBezTo>
                  <a:lnTo>
                    <a:pt x="743" y="159980"/>
                  </a:lnTo>
                  <a:cubicBezTo>
                    <a:pt x="-5469" y="187938"/>
                    <a:pt x="28701" y="207353"/>
                    <a:pt x="49669" y="186385"/>
                  </a:cubicBezTo>
                  <a:lnTo>
                    <a:pt x="173149" y="62905"/>
                  </a:lnTo>
                  <a:cubicBezTo>
                    <a:pt x="180916" y="55139"/>
                    <a:pt x="184022" y="42713"/>
                    <a:pt x="179362" y="31841"/>
                  </a:cubicBezTo>
                  <a:lnTo>
                    <a:pt x="166937" y="0"/>
                  </a:lnTo>
                  <a:close/>
                </a:path>
              </a:pathLst>
            </a:custGeom>
            <a:grpFill/>
            <a:ln w="773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1F43FABD-1D2B-408B-AF5A-BD72E19E1825}"/>
                </a:ext>
              </a:extLst>
            </p:cNvPr>
            <p:cNvSpPr/>
            <p:nvPr/>
          </p:nvSpPr>
          <p:spPr>
            <a:xfrm>
              <a:off x="4332758" y="2734633"/>
              <a:ext cx="411600" cy="411600"/>
            </a:xfrm>
            <a:custGeom>
              <a:avLst/>
              <a:gdLst>
                <a:gd name="connsiteX0" fmla="*/ 275694 w 411600"/>
                <a:gd name="connsiteY0" fmla="*/ 0 h 411600"/>
                <a:gd name="connsiteX1" fmla="*/ 127363 w 411600"/>
                <a:gd name="connsiteY1" fmla="*/ 100959 h 411600"/>
                <a:gd name="connsiteX2" fmla="*/ 0 w 411600"/>
                <a:gd name="connsiteY2" fmla="*/ 368887 h 411600"/>
                <a:gd name="connsiteX3" fmla="*/ 48149 w 411600"/>
                <a:gd name="connsiteY3" fmla="*/ 417036 h 411600"/>
                <a:gd name="connsiteX4" fmla="*/ 316855 w 411600"/>
                <a:gd name="connsiteY4" fmla="*/ 290450 h 411600"/>
                <a:gd name="connsiteX5" fmla="*/ 417813 w 411600"/>
                <a:gd name="connsiteY5" fmla="*/ 142895 h 411600"/>
                <a:gd name="connsiteX6" fmla="*/ 358791 w 411600"/>
                <a:gd name="connsiteY6" fmla="*/ 57469 h 411600"/>
                <a:gd name="connsiteX7" fmla="*/ 275694 w 411600"/>
                <a:gd name="connsiteY7" fmla="*/ 0 h 411600"/>
                <a:gd name="connsiteX8" fmla="*/ 315301 w 411600"/>
                <a:gd name="connsiteY8" fmla="*/ 167747 h 411600"/>
                <a:gd name="connsiteX9" fmla="*/ 249290 w 411600"/>
                <a:gd name="connsiteY9" fmla="*/ 167747 h 411600"/>
                <a:gd name="connsiteX10" fmla="*/ 249290 w 411600"/>
                <a:gd name="connsiteY10" fmla="*/ 101735 h 411600"/>
                <a:gd name="connsiteX11" fmla="*/ 315301 w 411600"/>
                <a:gd name="connsiteY11" fmla="*/ 101735 h 411600"/>
                <a:gd name="connsiteX12" fmla="*/ 315301 w 411600"/>
                <a:gd name="connsiteY12" fmla="*/ 167747 h 41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1600" h="411600">
                  <a:moveTo>
                    <a:pt x="275694" y="0"/>
                  </a:moveTo>
                  <a:cubicBezTo>
                    <a:pt x="229875" y="18639"/>
                    <a:pt x="177842" y="50479"/>
                    <a:pt x="127363" y="100959"/>
                  </a:cubicBezTo>
                  <a:cubicBezTo>
                    <a:pt x="34947" y="193374"/>
                    <a:pt x="7766" y="305205"/>
                    <a:pt x="0" y="368887"/>
                  </a:cubicBezTo>
                  <a:lnTo>
                    <a:pt x="48149" y="417036"/>
                  </a:lnTo>
                  <a:cubicBezTo>
                    <a:pt x="111831" y="409270"/>
                    <a:pt x="224439" y="382866"/>
                    <a:pt x="316855" y="290450"/>
                  </a:cubicBezTo>
                  <a:cubicBezTo>
                    <a:pt x="367334" y="239971"/>
                    <a:pt x="399175" y="188715"/>
                    <a:pt x="417813" y="142895"/>
                  </a:cubicBezTo>
                  <a:cubicBezTo>
                    <a:pt x="407717" y="117267"/>
                    <a:pt x="387526" y="86980"/>
                    <a:pt x="358791" y="57469"/>
                  </a:cubicBezTo>
                  <a:cubicBezTo>
                    <a:pt x="330833" y="30288"/>
                    <a:pt x="301322" y="10096"/>
                    <a:pt x="275694" y="0"/>
                  </a:cubicBezTo>
                  <a:close/>
                  <a:moveTo>
                    <a:pt x="315301" y="167747"/>
                  </a:moveTo>
                  <a:cubicBezTo>
                    <a:pt x="297439" y="185608"/>
                    <a:pt x="267928" y="185608"/>
                    <a:pt x="249290" y="167747"/>
                  </a:cubicBezTo>
                  <a:cubicBezTo>
                    <a:pt x="231428" y="149885"/>
                    <a:pt x="231428" y="120374"/>
                    <a:pt x="249290" y="101735"/>
                  </a:cubicBezTo>
                  <a:cubicBezTo>
                    <a:pt x="267152" y="83873"/>
                    <a:pt x="296663" y="83873"/>
                    <a:pt x="315301" y="101735"/>
                  </a:cubicBezTo>
                  <a:cubicBezTo>
                    <a:pt x="333163" y="120374"/>
                    <a:pt x="333163" y="149885"/>
                    <a:pt x="315301" y="167747"/>
                  </a:cubicBezTo>
                  <a:close/>
                </a:path>
              </a:pathLst>
            </a:custGeom>
            <a:grpFill/>
            <a:ln w="773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64C7FD74-3E46-40E8-829E-1D2A77074BDE}"/>
                </a:ext>
              </a:extLst>
            </p:cNvPr>
            <p:cNvSpPr/>
            <p:nvPr/>
          </p:nvSpPr>
          <p:spPr>
            <a:xfrm>
              <a:off x="4241288" y="3132529"/>
              <a:ext cx="108725" cy="108725"/>
            </a:xfrm>
            <a:custGeom>
              <a:avLst/>
              <a:gdLst>
                <a:gd name="connsiteX0" fmla="*/ 90693 w 108724"/>
                <a:gd name="connsiteY0" fmla="*/ 19917 h 108724"/>
                <a:gd name="connsiteX1" fmla="*/ 54193 w 108724"/>
                <a:gd name="connsiteY1" fmla="*/ 12151 h 108724"/>
                <a:gd name="connsiteX2" fmla="*/ 2161 w 108724"/>
                <a:gd name="connsiteY2" fmla="*/ 108450 h 108724"/>
                <a:gd name="connsiteX3" fmla="*/ 98460 w 108724"/>
                <a:gd name="connsiteY3" fmla="*/ 56417 h 108724"/>
                <a:gd name="connsiteX4" fmla="*/ 90693 w 108724"/>
                <a:gd name="connsiteY4" fmla="*/ 19917 h 108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724" h="108724">
                  <a:moveTo>
                    <a:pt x="90693" y="19917"/>
                  </a:moveTo>
                  <a:cubicBezTo>
                    <a:pt x="78268" y="7491"/>
                    <a:pt x="79821" y="-13477"/>
                    <a:pt x="54193" y="12151"/>
                  </a:cubicBezTo>
                  <a:cubicBezTo>
                    <a:pt x="28565" y="37779"/>
                    <a:pt x="-9488" y="96024"/>
                    <a:pt x="2161" y="108450"/>
                  </a:cubicBezTo>
                  <a:cubicBezTo>
                    <a:pt x="14586" y="120875"/>
                    <a:pt x="72832" y="82045"/>
                    <a:pt x="98460" y="56417"/>
                  </a:cubicBezTo>
                  <a:cubicBezTo>
                    <a:pt x="124087" y="30013"/>
                    <a:pt x="103119" y="31566"/>
                    <a:pt x="90693" y="19917"/>
                  </a:cubicBezTo>
                  <a:close/>
                </a:path>
              </a:pathLst>
            </a:custGeom>
            <a:grpFill/>
            <a:ln w="773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8" name="Graphic 219" descr="Puzzle">
            <a:extLst>
              <a:ext uri="{FF2B5EF4-FFF2-40B4-BE49-F238E27FC236}">
                <a16:creationId xmlns:a16="http://schemas.microsoft.com/office/drawing/2014/main" id="{FB62E04F-ED58-415B-90AC-716889767E7A}"/>
              </a:ext>
            </a:extLst>
          </p:cNvPr>
          <p:cNvSpPr/>
          <p:nvPr/>
        </p:nvSpPr>
        <p:spPr>
          <a:xfrm rot="324261">
            <a:off x="4485895" y="1439881"/>
            <a:ext cx="396698" cy="396694"/>
          </a:xfrm>
          <a:custGeom>
            <a:avLst/>
            <a:gdLst>
              <a:gd name="connsiteX0" fmla="*/ 334316 w 517316"/>
              <a:gd name="connsiteY0" fmla="*/ 392514 h 517316"/>
              <a:gd name="connsiteX1" fmla="*/ 306510 w 517316"/>
              <a:gd name="connsiteY1" fmla="*/ 307157 h 517316"/>
              <a:gd name="connsiteX2" fmla="*/ 311037 w 517316"/>
              <a:gd name="connsiteY2" fmla="*/ 302630 h 517316"/>
              <a:gd name="connsiteX3" fmla="*/ 397687 w 517316"/>
              <a:gd name="connsiteY3" fmla="*/ 329143 h 517316"/>
              <a:gd name="connsiteX4" fmla="*/ 443599 w 517316"/>
              <a:gd name="connsiteY4" fmla="*/ 366002 h 517316"/>
              <a:gd name="connsiteX5" fmla="*/ 517317 w 517316"/>
              <a:gd name="connsiteY5" fmla="*/ 292284 h 517316"/>
              <a:gd name="connsiteX6" fmla="*/ 407387 w 517316"/>
              <a:gd name="connsiteY6" fmla="*/ 182354 h 517316"/>
              <a:gd name="connsiteX7" fmla="*/ 444246 w 517316"/>
              <a:gd name="connsiteY7" fmla="*/ 136442 h 517316"/>
              <a:gd name="connsiteX8" fmla="*/ 470758 w 517316"/>
              <a:gd name="connsiteY8" fmla="*/ 49792 h 517316"/>
              <a:gd name="connsiteX9" fmla="*/ 466232 w 517316"/>
              <a:gd name="connsiteY9" fmla="*/ 45265 h 517316"/>
              <a:gd name="connsiteX10" fmla="*/ 380874 w 517316"/>
              <a:gd name="connsiteY10" fmla="*/ 73071 h 517316"/>
              <a:gd name="connsiteX11" fmla="*/ 334963 w 517316"/>
              <a:gd name="connsiteY11" fmla="*/ 109930 h 517316"/>
              <a:gd name="connsiteX12" fmla="*/ 225033 w 517316"/>
              <a:gd name="connsiteY12" fmla="*/ 0 h 517316"/>
              <a:gd name="connsiteX13" fmla="*/ 150668 w 517316"/>
              <a:gd name="connsiteY13" fmla="*/ 73718 h 517316"/>
              <a:gd name="connsiteX14" fmla="*/ 187527 w 517316"/>
              <a:gd name="connsiteY14" fmla="*/ 119629 h 517316"/>
              <a:gd name="connsiteX15" fmla="*/ 215333 w 517316"/>
              <a:gd name="connsiteY15" fmla="*/ 204987 h 517316"/>
              <a:gd name="connsiteX16" fmla="*/ 210807 w 517316"/>
              <a:gd name="connsiteY16" fmla="*/ 209513 h 517316"/>
              <a:gd name="connsiteX17" fmla="*/ 124156 w 517316"/>
              <a:gd name="connsiteY17" fmla="*/ 183001 h 517316"/>
              <a:gd name="connsiteX18" fmla="*/ 78244 w 517316"/>
              <a:gd name="connsiteY18" fmla="*/ 146142 h 517316"/>
              <a:gd name="connsiteX19" fmla="*/ 0 w 517316"/>
              <a:gd name="connsiteY19" fmla="*/ 225033 h 517316"/>
              <a:gd name="connsiteX20" fmla="*/ 109930 w 517316"/>
              <a:gd name="connsiteY20" fmla="*/ 334963 h 517316"/>
              <a:gd name="connsiteX21" fmla="*/ 73071 w 517316"/>
              <a:gd name="connsiteY21" fmla="*/ 380874 h 517316"/>
              <a:gd name="connsiteX22" fmla="*/ 46559 w 517316"/>
              <a:gd name="connsiteY22" fmla="*/ 467525 h 517316"/>
              <a:gd name="connsiteX23" fmla="*/ 51085 w 517316"/>
              <a:gd name="connsiteY23" fmla="*/ 472051 h 517316"/>
              <a:gd name="connsiteX24" fmla="*/ 136442 w 517316"/>
              <a:gd name="connsiteY24" fmla="*/ 444246 h 517316"/>
              <a:gd name="connsiteX25" fmla="*/ 182354 w 517316"/>
              <a:gd name="connsiteY25" fmla="*/ 407387 h 517316"/>
              <a:gd name="connsiteX26" fmla="*/ 292284 w 517316"/>
              <a:gd name="connsiteY26" fmla="*/ 517317 h 517316"/>
              <a:gd name="connsiteX27" fmla="*/ 371175 w 517316"/>
              <a:gd name="connsiteY27" fmla="*/ 438426 h 517316"/>
              <a:gd name="connsiteX28" fmla="*/ 334316 w 517316"/>
              <a:gd name="connsiteY28" fmla="*/ 392514 h 51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517316" h="517316">
                <a:moveTo>
                  <a:pt x="334316" y="392514"/>
                </a:moveTo>
                <a:cubicBezTo>
                  <a:pt x="291637" y="393807"/>
                  <a:pt x="276118" y="338842"/>
                  <a:pt x="306510" y="307157"/>
                </a:cubicBezTo>
                <a:lnTo>
                  <a:pt x="311037" y="302630"/>
                </a:lnTo>
                <a:cubicBezTo>
                  <a:pt x="342722" y="272238"/>
                  <a:pt x="398980" y="286464"/>
                  <a:pt x="397687" y="329143"/>
                </a:cubicBezTo>
                <a:cubicBezTo>
                  <a:pt x="397041" y="353715"/>
                  <a:pt x="426140" y="383461"/>
                  <a:pt x="443599" y="366002"/>
                </a:cubicBezTo>
                <a:lnTo>
                  <a:pt x="517317" y="292284"/>
                </a:lnTo>
                <a:lnTo>
                  <a:pt x="407387" y="182354"/>
                </a:lnTo>
                <a:cubicBezTo>
                  <a:pt x="389927" y="164895"/>
                  <a:pt x="419673" y="135796"/>
                  <a:pt x="444246" y="136442"/>
                </a:cubicBezTo>
                <a:cubicBezTo>
                  <a:pt x="486924" y="137736"/>
                  <a:pt x="501151" y="81477"/>
                  <a:pt x="470758" y="49792"/>
                </a:cubicBezTo>
                <a:lnTo>
                  <a:pt x="466232" y="45265"/>
                </a:lnTo>
                <a:cubicBezTo>
                  <a:pt x="434546" y="14873"/>
                  <a:pt x="379581" y="30392"/>
                  <a:pt x="380874" y="73071"/>
                </a:cubicBezTo>
                <a:cubicBezTo>
                  <a:pt x="381521" y="97644"/>
                  <a:pt x="352422" y="127389"/>
                  <a:pt x="334963" y="109930"/>
                </a:cubicBezTo>
                <a:lnTo>
                  <a:pt x="225033" y="0"/>
                </a:lnTo>
                <a:lnTo>
                  <a:pt x="150668" y="73718"/>
                </a:lnTo>
                <a:cubicBezTo>
                  <a:pt x="133209" y="91177"/>
                  <a:pt x="162955" y="120276"/>
                  <a:pt x="187527" y="119629"/>
                </a:cubicBezTo>
                <a:cubicBezTo>
                  <a:pt x="230206" y="118336"/>
                  <a:pt x="245725" y="173301"/>
                  <a:pt x="215333" y="204987"/>
                </a:cubicBezTo>
                <a:lnTo>
                  <a:pt x="210807" y="209513"/>
                </a:lnTo>
                <a:cubicBezTo>
                  <a:pt x="179121" y="239906"/>
                  <a:pt x="122863" y="225679"/>
                  <a:pt x="124156" y="183001"/>
                </a:cubicBezTo>
                <a:cubicBezTo>
                  <a:pt x="124803" y="158428"/>
                  <a:pt x="95704" y="128683"/>
                  <a:pt x="78244" y="146142"/>
                </a:cubicBezTo>
                <a:lnTo>
                  <a:pt x="0" y="225033"/>
                </a:lnTo>
                <a:lnTo>
                  <a:pt x="109930" y="334963"/>
                </a:lnTo>
                <a:cubicBezTo>
                  <a:pt x="127389" y="352422"/>
                  <a:pt x="97644" y="381521"/>
                  <a:pt x="73071" y="380874"/>
                </a:cubicBezTo>
                <a:cubicBezTo>
                  <a:pt x="30392" y="379581"/>
                  <a:pt x="16166" y="435839"/>
                  <a:pt x="46559" y="467525"/>
                </a:cubicBezTo>
                <a:lnTo>
                  <a:pt x="51085" y="472051"/>
                </a:lnTo>
                <a:cubicBezTo>
                  <a:pt x="82771" y="502444"/>
                  <a:pt x="137736" y="486924"/>
                  <a:pt x="136442" y="444246"/>
                </a:cubicBezTo>
                <a:cubicBezTo>
                  <a:pt x="135796" y="419673"/>
                  <a:pt x="164895" y="389927"/>
                  <a:pt x="182354" y="407387"/>
                </a:cubicBezTo>
                <a:lnTo>
                  <a:pt x="292284" y="517317"/>
                </a:lnTo>
                <a:lnTo>
                  <a:pt x="371175" y="438426"/>
                </a:lnTo>
                <a:cubicBezTo>
                  <a:pt x="388634" y="420966"/>
                  <a:pt x="359535" y="391867"/>
                  <a:pt x="334316" y="392514"/>
                </a:cubicBezTo>
                <a:close/>
              </a:path>
            </a:pathLst>
          </a:custGeom>
          <a:gradFill>
            <a:gsLst>
              <a:gs pos="0">
                <a:srgbClr val="7A25FE"/>
              </a:gs>
              <a:gs pos="100000">
                <a:srgbClr val="9824E9"/>
              </a:gs>
            </a:gsLst>
            <a:lin ang="5400000" scaled="1"/>
          </a:gradFill>
          <a:ln w="644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EF49F279-9A1A-4A15-8E85-BB142A6E06DB}"/>
              </a:ext>
            </a:extLst>
          </p:cNvPr>
          <p:cNvSpPr/>
          <p:nvPr/>
        </p:nvSpPr>
        <p:spPr>
          <a:xfrm rot="19459738" flipH="1">
            <a:off x="10327375" y="1446428"/>
            <a:ext cx="383600" cy="383600"/>
          </a:xfrm>
          <a:custGeom>
            <a:avLst/>
            <a:gdLst>
              <a:gd name="connsiteX0" fmla="*/ 334103 w 333375"/>
              <a:gd name="connsiteY0" fmla="*/ 150495 h 333375"/>
              <a:gd name="connsiteX1" fmla="*/ 340770 w 333375"/>
              <a:gd name="connsiteY1" fmla="*/ 124778 h 333375"/>
              <a:gd name="connsiteX2" fmla="*/ 318863 w 333375"/>
              <a:gd name="connsiteY2" fmla="*/ 109538 h 333375"/>
              <a:gd name="connsiteX3" fmla="*/ 240758 w 333375"/>
              <a:gd name="connsiteY3" fmla="*/ 109538 h 333375"/>
              <a:gd name="connsiteX4" fmla="*/ 218850 w 333375"/>
              <a:gd name="connsiteY4" fmla="*/ 93345 h 333375"/>
              <a:gd name="connsiteX5" fmla="*/ 193133 w 333375"/>
              <a:gd name="connsiteY5" fmla="*/ 16193 h 333375"/>
              <a:gd name="connsiteX6" fmla="*/ 171225 w 333375"/>
              <a:gd name="connsiteY6" fmla="*/ 0 h 333375"/>
              <a:gd name="connsiteX7" fmla="*/ 149318 w 333375"/>
              <a:gd name="connsiteY7" fmla="*/ 16193 h 333375"/>
              <a:gd name="connsiteX8" fmla="*/ 123600 w 333375"/>
              <a:gd name="connsiteY8" fmla="*/ 93345 h 333375"/>
              <a:gd name="connsiteX9" fmla="*/ 101693 w 333375"/>
              <a:gd name="connsiteY9" fmla="*/ 109538 h 333375"/>
              <a:gd name="connsiteX10" fmla="*/ 23588 w 333375"/>
              <a:gd name="connsiteY10" fmla="*/ 109538 h 333375"/>
              <a:gd name="connsiteX11" fmla="*/ 1680 w 333375"/>
              <a:gd name="connsiteY11" fmla="*/ 124778 h 333375"/>
              <a:gd name="connsiteX12" fmla="*/ 8348 w 333375"/>
              <a:gd name="connsiteY12" fmla="*/ 150495 h 333375"/>
              <a:gd name="connsiteX13" fmla="*/ 35970 w 333375"/>
              <a:gd name="connsiteY13" fmla="*/ 175260 h 333375"/>
              <a:gd name="connsiteX14" fmla="*/ 71213 w 333375"/>
              <a:gd name="connsiteY14" fmla="*/ 205740 h 333375"/>
              <a:gd name="connsiteX15" fmla="*/ 78833 w 333375"/>
              <a:gd name="connsiteY15" fmla="*/ 217170 h 333375"/>
              <a:gd name="connsiteX16" fmla="*/ 78833 w 333375"/>
              <a:gd name="connsiteY16" fmla="*/ 230505 h 333375"/>
              <a:gd name="connsiteX17" fmla="*/ 53115 w 333375"/>
              <a:gd name="connsiteY17" fmla="*/ 311468 h 333375"/>
              <a:gd name="connsiteX18" fmla="*/ 61688 w 333375"/>
              <a:gd name="connsiteY18" fmla="*/ 337185 h 333375"/>
              <a:gd name="connsiteX19" fmla="*/ 89310 w 333375"/>
              <a:gd name="connsiteY19" fmla="*/ 338138 h 333375"/>
              <a:gd name="connsiteX20" fmla="*/ 157890 w 333375"/>
              <a:gd name="connsiteY20" fmla="*/ 289560 h 333375"/>
              <a:gd name="connsiteX21" fmla="*/ 184560 w 333375"/>
              <a:gd name="connsiteY21" fmla="*/ 289560 h 333375"/>
              <a:gd name="connsiteX22" fmla="*/ 253140 w 333375"/>
              <a:gd name="connsiteY22" fmla="*/ 338138 h 333375"/>
              <a:gd name="connsiteX23" fmla="*/ 280763 w 333375"/>
              <a:gd name="connsiteY23" fmla="*/ 337185 h 333375"/>
              <a:gd name="connsiteX24" fmla="*/ 289335 w 333375"/>
              <a:gd name="connsiteY24" fmla="*/ 311468 h 333375"/>
              <a:gd name="connsiteX25" fmla="*/ 265523 w 333375"/>
              <a:gd name="connsiteY25" fmla="*/ 230505 h 333375"/>
              <a:gd name="connsiteX26" fmla="*/ 272190 w 333375"/>
              <a:gd name="connsiteY26" fmla="*/ 205740 h 333375"/>
              <a:gd name="connsiteX27" fmla="*/ 334103 w 333375"/>
              <a:gd name="connsiteY27" fmla="*/ 150495 h 333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333375" h="333375">
                <a:moveTo>
                  <a:pt x="334103" y="150495"/>
                </a:moveTo>
                <a:cubicBezTo>
                  <a:pt x="341723" y="143828"/>
                  <a:pt x="344580" y="133350"/>
                  <a:pt x="340770" y="124778"/>
                </a:cubicBezTo>
                <a:cubicBezTo>
                  <a:pt x="336960" y="115253"/>
                  <a:pt x="328388" y="109538"/>
                  <a:pt x="318863" y="109538"/>
                </a:cubicBezTo>
                <a:lnTo>
                  <a:pt x="240758" y="109538"/>
                </a:lnTo>
                <a:cubicBezTo>
                  <a:pt x="230280" y="109538"/>
                  <a:pt x="221708" y="102870"/>
                  <a:pt x="218850" y="93345"/>
                </a:cubicBezTo>
                <a:lnTo>
                  <a:pt x="193133" y="16193"/>
                </a:lnTo>
                <a:cubicBezTo>
                  <a:pt x="190275" y="6668"/>
                  <a:pt x="180750" y="0"/>
                  <a:pt x="171225" y="0"/>
                </a:cubicBezTo>
                <a:cubicBezTo>
                  <a:pt x="160748" y="0"/>
                  <a:pt x="152175" y="6668"/>
                  <a:pt x="149318" y="16193"/>
                </a:cubicBezTo>
                <a:lnTo>
                  <a:pt x="123600" y="93345"/>
                </a:lnTo>
                <a:cubicBezTo>
                  <a:pt x="120743" y="102870"/>
                  <a:pt x="111218" y="109538"/>
                  <a:pt x="101693" y="109538"/>
                </a:cubicBezTo>
                <a:lnTo>
                  <a:pt x="23588" y="109538"/>
                </a:lnTo>
                <a:cubicBezTo>
                  <a:pt x="14063" y="109538"/>
                  <a:pt x="5490" y="116205"/>
                  <a:pt x="1680" y="124778"/>
                </a:cubicBezTo>
                <a:cubicBezTo>
                  <a:pt x="-2130" y="134303"/>
                  <a:pt x="728" y="144780"/>
                  <a:pt x="8348" y="150495"/>
                </a:cubicBezTo>
                <a:lnTo>
                  <a:pt x="35970" y="175260"/>
                </a:lnTo>
                <a:lnTo>
                  <a:pt x="71213" y="205740"/>
                </a:lnTo>
                <a:cubicBezTo>
                  <a:pt x="75023" y="208598"/>
                  <a:pt x="76928" y="212408"/>
                  <a:pt x="78833" y="217170"/>
                </a:cubicBezTo>
                <a:cubicBezTo>
                  <a:pt x="79785" y="221933"/>
                  <a:pt x="79785" y="225743"/>
                  <a:pt x="78833" y="230505"/>
                </a:cubicBezTo>
                <a:lnTo>
                  <a:pt x="53115" y="311468"/>
                </a:lnTo>
                <a:cubicBezTo>
                  <a:pt x="50258" y="320993"/>
                  <a:pt x="53115" y="331470"/>
                  <a:pt x="61688" y="337185"/>
                </a:cubicBezTo>
                <a:cubicBezTo>
                  <a:pt x="69308" y="342900"/>
                  <a:pt x="80738" y="342900"/>
                  <a:pt x="89310" y="338138"/>
                </a:cubicBezTo>
                <a:lnTo>
                  <a:pt x="157890" y="289560"/>
                </a:lnTo>
                <a:cubicBezTo>
                  <a:pt x="165510" y="283845"/>
                  <a:pt x="176940" y="283845"/>
                  <a:pt x="184560" y="289560"/>
                </a:cubicBezTo>
                <a:lnTo>
                  <a:pt x="253140" y="338138"/>
                </a:lnTo>
                <a:cubicBezTo>
                  <a:pt x="261713" y="343853"/>
                  <a:pt x="272190" y="343853"/>
                  <a:pt x="280763" y="337185"/>
                </a:cubicBezTo>
                <a:cubicBezTo>
                  <a:pt x="288383" y="331470"/>
                  <a:pt x="292193" y="320993"/>
                  <a:pt x="289335" y="311468"/>
                </a:cubicBezTo>
                <a:lnTo>
                  <a:pt x="265523" y="230505"/>
                </a:lnTo>
                <a:cubicBezTo>
                  <a:pt x="262665" y="221933"/>
                  <a:pt x="265523" y="211455"/>
                  <a:pt x="272190" y="205740"/>
                </a:cubicBezTo>
                <a:lnTo>
                  <a:pt x="334103" y="150495"/>
                </a:lnTo>
                <a:close/>
              </a:path>
            </a:pathLst>
          </a:custGeom>
          <a:gradFill>
            <a:gsLst>
              <a:gs pos="0">
                <a:srgbClr val="7A25FE"/>
              </a:gs>
              <a:gs pos="100000">
                <a:srgbClr val="9824E9"/>
              </a:gs>
            </a:gsLst>
            <a:lin ang="540000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40" name="Graphic 260" descr="Lightbulb and gear">
            <a:extLst>
              <a:ext uri="{FF2B5EF4-FFF2-40B4-BE49-F238E27FC236}">
                <a16:creationId xmlns:a16="http://schemas.microsoft.com/office/drawing/2014/main" id="{5BE12FB5-78AD-4DB5-B29B-A39860E1F41D}"/>
              </a:ext>
            </a:extLst>
          </p:cNvPr>
          <p:cNvGrpSpPr/>
          <p:nvPr/>
        </p:nvGrpSpPr>
        <p:grpSpPr>
          <a:xfrm>
            <a:off x="1620278" y="1366341"/>
            <a:ext cx="543774" cy="543774"/>
            <a:chOff x="9688800" y="7021800"/>
            <a:chExt cx="914400" cy="914400"/>
          </a:xfrm>
          <a:gradFill>
            <a:gsLst>
              <a:gs pos="0">
                <a:srgbClr val="7A25FE"/>
              </a:gs>
              <a:gs pos="100000">
                <a:srgbClr val="9824E9"/>
              </a:gs>
            </a:gsLst>
            <a:lin ang="5400000" scaled="1"/>
          </a:gradFill>
        </p:grpSpPr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8855533E-330C-4417-B78C-9AAF12AC3B21}"/>
                </a:ext>
              </a:extLst>
            </p:cNvPr>
            <p:cNvSpPr/>
            <p:nvPr/>
          </p:nvSpPr>
          <p:spPr>
            <a:xfrm>
              <a:off x="10028271" y="7330220"/>
              <a:ext cx="209550" cy="209550"/>
            </a:xfrm>
            <a:custGeom>
              <a:avLst/>
              <a:gdLst>
                <a:gd name="connsiteX0" fmla="*/ 187547 w 209550"/>
                <a:gd name="connsiteY0" fmla="*/ 64675 h 209550"/>
                <a:gd name="connsiteX1" fmla="*/ 195644 w 209550"/>
                <a:gd name="connsiteY1" fmla="*/ 40672 h 209550"/>
                <a:gd name="connsiteX2" fmla="*/ 177355 w 209550"/>
                <a:gd name="connsiteY2" fmla="*/ 22384 h 209550"/>
                <a:gd name="connsiteX3" fmla="*/ 153353 w 209550"/>
                <a:gd name="connsiteY3" fmla="*/ 30480 h 209550"/>
                <a:gd name="connsiteX4" fmla="*/ 133541 w 209550"/>
                <a:gd name="connsiteY4" fmla="*/ 22384 h 209550"/>
                <a:gd name="connsiteX5" fmla="*/ 122301 w 209550"/>
                <a:gd name="connsiteY5" fmla="*/ 0 h 209550"/>
                <a:gd name="connsiteX6" fmla="*/ 96774 w 209550"/>
                <a:gd name="connsiteY6" fmla="*/ 0 h 209550"/>
                <a:gd name="connsiteX7" fmla="*/ 85439 w 209550"/>
                <a:gd name="connsiteY7" fmla="*/ 22479 h 209550"/>
                <a:gd name="connsiteX8" fmla="*/ 65532 w 209550"/>
                <a:gd name="connsiteY8" fmla="*/ 30575 h 209550"/>
                <a:gd name="connsiteX9" fmla="*/ 41529 w 209550"/>
                <a:gd name="connsiteY9" fmla="*/ 22479 h 209550"/>
                <a:gd name="connsiteX10" fmla="*/ 23241 w 209550"/>
                <a:gd name="connsiteY10" fmla="*/ 40767 h 209550"/>
                <a:gd name="connsiteX11" fmla="*/ 30861 w 209550"/>
                <a:gd name="connsiteY11" fmla="*/ 64770 h 209550"/>
                <a:gd name="connsiteX12" fmla="*/ 22479 w 209550"/>
                <a:gd name="connsiteY12" fmla="*/ 84582 h 209550"/>
                <a:gd name="connsiteX13" fmla="*/ 0 w 209550"/>
                <a:gd name="connsiteY13" fmla="*/ 95821 h 209550"/>
                <a:gd name="connsiteX14" fmla="*/ 0 w 209550"/>
                <a:gd name="connsiteY14" fmla="*/ 120968 h 209550"/>
                <a:gd name="connsiteX15" fmla="*/ 22479 w 209550"/>
                <a:gd name="connsiteY15" fmla="*/ 132302 h 209550"/>
                <a:gd name="connsiteX16" fmla="*/ 30575 w 209550"/>
                <a:gd name="connsiteY16" fmla="*/ 152114 h 209550"/>
                <a:gd name="connsiteX17" fmla="*/ 22479 w 209550"/>
                <a:gd name="connsiteY17" fmla="*/ 176117 h 209550"/>
                <a:gd name="connsiteX18" fmla="*/ 41529 w 209550"/>
                <a:gd name="connsiteY18" fmla="*/ 194405 h 209550"/>
                <a:gd name="connsiteX19" fmla="*/ 65532 w 209550"/>
                <a:gd name="connsiteY19" fmla="*/ 186214 h 209550"/>
                <a:gd name="connsiteX20" fmla="*/ 85344 w 209550"/>
                <a:gd name="connsiteY20" fmla="*/ 194405 h 209550"/>
                <a:gd name="connsiteX21" fmla="*/ 96583 w 209550"/>
                <a:gd name="connsiteY21" fmla="*/ 216789 h 209550"/>
                <a:gd name="connsiteX22" fmla="*/ 122111 w 209550"/>
                <a:gd name="connsiteY22" fmla="*/ 216789 h 209550"/>
                <a:gd name="connsiteX23" fmla="*/ 133445 w 209550"/>
                <a:gd name="connsiteY23" fmla="*/ 194786 h 209550"/>
                <a:gd name="connsiteX24" fmla="*/ 152972 w 209550"/>
                <a:gd name="connsiteY24" fmla="*/ 186880 h 209550"/>
                <a:gd name="connsiteX25" fmla="*/ 176879 w 209550"/>
                <a:gd name="connsiteY25" fmla="*/ 195072 h 209550"/>
                <a:gd name="connsiteX26" fmla="*/ 195167 w 209550"/>
                <a:gd name="connsiteY26" fmla="*/ 176689 h 209550"/>
                <a:gd name="connsiteX27" fmla="*/ 187071 w 209550"/>
                <a:gd name="connsiteY27" fmla="*/ 152781 h 209550"/>
                <a:gd name="connsiteX28" fmla="*/ 195739 w 209550"/>
                <a:gd name="connsiteY28" fmla="*/ 132874 h 209550"/>
                <a:gd name="connsiteX29" fmla="*/ 218123 w 209550"/>
                <a:gd name="connsiteY29" fmla="*/ 121634 h 209550"/>
                <a:gd name="connsiteX30" fmla="*/ 218123 w 209550"/>
                <a:gd name="connsiteY30" fmla="*/ 95821 h 209550"/>
                <a:gd name="connsiteX31" fmla="*/ 195644 w 209550"/>
                <a:gd name="connsiteY31" fmla="*/ 84487 h 209550"/>
                <a:gd name="connsiteX32" fmla="*/ 187547 w 209550"/>
                <a:gd name="connsiteY32" fmla="*/ 64675 h 209550"/>
                <a:gd name="connsiteX33" fmla="*/ 109442 w 209550"/>
                <a:gd name="connsiteY33" fmla="*/ 146875 h 209550"/>
                <a:gd name="connsiteX34" fmla="*/ 71342 w 209550"/>
                <a:gd name="connsiteY34" fmla="*/ 108775 h 209550"/>
                <a:gd name="connsiteX35" fmla="*/ 109442 w 209550"/>
                <a:gd name="connsiteY35" fmla="*/ 70675 h 209550"/>
                <a:gd name="connsiteX36" fmla="*/ 147542 w 209550"/>
                <a:gd name="connsiteY36" fmla="*/ 108775 h 209550"/>
                <a:gd name="connsiteX37" fmla="*/ 109442 w 209550"/>
                <a:gd name="connsiteY37" fmla="*/ 146875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09550" h="209550">
                  <a:moveTo>
                    <a:pt x="187547" y="64675"/>
                  </a:moveTo>
                  <a:lnTo>
                    <a:pt x="195644" y="40672"/>
                  </a:lnTo>
                  <a:lnTo>
                    <a:pt x="177355" y="22384"/>
                  </a:lnTo>
                  <a:lnTo>
                    <a:pt x="153353" y="30480"/>
                  </a:lnTo>
                  <a:cubicBezTo>
                    <a:pt x="147113" y="26964"/>
                    <a:pt x="140457" y="24244"/>
                    <a:pt x="133541" y="22384"/>
                  </a:cubicBezTo>
                  <a:lnTo>
                    <a:pt x="122301" y="0"/>
                  </a:lnTo>
                  <a:lnTo>
                    <a:pt x="96774" y="0"/>
                  </a:lnTo>
                  <a:lnTo>
                    <a:pt x="85439" y="22479"/>
                  </a:lnTo>
                  <a:cubicBezTo>
                    <a:pt x="78498" y="24356"/>
                    <a:pt x="71813" y="27075"/>
                    <a:pt x="65532" y="30575"/>
                  </a:cubicBezTo>
                  <a:lnTo>
                    <a:pt x="41529" y="22479"/>
                  </a:lnTo>
                  <a:lnTo>
                    <a:pt x="23241" y="40767"/>
                  </a:lnTo>
                  <a:lnTo>
                    <a:pt x="30861" y="64770"/>
                  </a:lnTo>
                  <a:cubicBezTo>
                    <a:pt x="27206" y="70976"/>
                    <a:pt x="24388" y="77637"/>
                    <a:pt x="22479" y="84582"/>
                  </a:cubicBezTo>
                  <a:lnTo>
                    <a:pt x="0" y="95821"/>
                  </a:lnTo>
                  <a:lnTo>
                    <a:pt x="0" y="120968"/>
                  </a:lnTo>
                  <a:lnTo>
                    <a:pt x="22479" y="132302"/>
                  </a:lnTo>
                  <a:cubicBezTo>
                    <a:pt x="24332" y="139221"/>
                    <a:pt x="27052" y="145878"/>
                    <a:pt x="30575" y="152114"/>
                  </a:cubicBezTo>
                  <a:lnTo>
                    <a:pt x="22479" y="176117"/>
                  </a:lnTo>
                  <a:lnTo>
                    <a:pt x="41529" y="194405"/>
                  </a:lnTo>
                  <a:lnTo>
                    <a:pt x="65532" y="186214"/>
                  </a:lnTo>
                  <a:cubicBezTo>
                    <a:pt x="71767" y="189763"/>
                    <a:pt x="78423" y="192515"/>
                    <a:pt x="85344" y="194405"/>
                  </a:cubicBezTo>
                  <a:lnTo>
                    <a:pt x="96583" y="216789"/>
                  </a:lnTo>
                  <a:lnTo>
                    <a:pt x="122111" y="216789"/>
                  </a:lnTo>
                  <a:lnTo>
                    <a:pt x="133445" y="194786"/>
                  </a:lnTo>
                  <a:cubicBezTo>
                    <a:pt x="140245" y="192937"/>
                    <a:pt x="146800" y="190283"/>
                    <a:pt x="152972" y="186880"/>
                  </a:cubicBezTo>
                  <a:lnTo>
                    <a:pt x="176879" y="195072"/>
                  </a:lnTo>
                  <a:lnTo>
                    <a:pt x="195167" y="176689"/>
                  </a:lnTo>
                  <a:lnTo>
                    <a:pt x="187071" y="152781"/>
                  </a:lnTo>
                  <a:cubicBezTo>
                    <a:pt x="190710" y="146497"/>
                    <a:pt x="193618" y="139818"/>
                    <a:pt x="195739" y="132874"/>
                  </a:cubicBezTo>
                  <a:lnTo>
                    <a:pt x="218123" y="121634"/>
                  </a:lnTo>
                  <a:lnTo>
                    <a:pt x="218123" y="95821"/>
                  </a:lnTo>
                  <a:lnTo>
                    <a:pt x="195644" y="84487"/>
                  </a:lnTo>
                  <a:cubicBezTo>
                    <a:pt x="193825" y="77556"/>
                    <a:pt x="191103" y="70896"/>
                    <a:pt x="187547" y="64675"/>
                  </a:cubicBezTo>
                  <a:close/>
                  <a:moveTo>
                    <a:pt x="109442" y="146875"/>
                  </a:moveTo>
                  <a:cubicBezTo>
                    <a:pt x="88401" y="146875"/>
                    <a:pt x="71342" y="129817"/>
                    <a:pt x="71342" y="108775"/>
                  </a:cubicBezTo>
                  <a:cubicBezTo>
                    <a:pt x="71342" y="87734"/>
                    <a:pt x="88401" y="70675"/>
                    <a:pt x="109442" y="70675"/>
                  </a:cubicBezTo>
                  <a:cubicBezTo>
                    <a:pt x="130356" y="70982"/>
                    <a:pt x="147236" y="87861"/>
                    <a:pt x="147542" y="108775"/>
                  </a:cubicBezTo>
                  <a:cubicBezTo>
                    <a:pt x="147542" y="129817"/>
                    <a:pt x="130484" y="146875"/>
                    <a:pt x="109442" y="1468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C18FB0B-0A67-4A41-8539-3BEDDFFE49E7}"/>
                </a:ext>
              </a:extLst>
            </p:cNvPr>
            <p:cNvSpPr/>
            <p:nvPr/>
          </p:nvSpPr>
          <p:spPr>
            <a:xfrm>
              <a:off x="10029698" y="7734175"/>
              <a:ext cx="209550" cy="47625"/>
            </a:xfrm>
            <a:custGeom>
              <a:avLst/>
              <a:gdLst>
                <a:gd name="connsiteX0" fmla="*/ 189835 w 209550"/>
                <a:gd name="connsiteY0" fmla="*/ 0 h 47625"/>
                <a:gd name="connsiteX1" fmla="*/ 25910 w 209550"/>
                <a:gd name="connsiteY1" fmla="*/ 0 h 47625"/>
                <a:gd name="connsiteX2" fmla="*/ 48 w 209550"/>
                <a:gd name="connsiteY2" fmla="*/ 29098 h 47625"/>
                <a:gd name="connsiteX3" fmla="*/ 25910 w 209550"/>
                <a:gd name="connsiteY3" fmla="*/ 54959 h 47625"/>
                <a:gd name="connsiteX4" fmla="*/ 189835 w 209550"/>
                <a:gd name="connsiteY4" fmla="*/ 54959 h 47625"/>
                <a:gd name="connsiteX5" fmla="*/ 215696 w 209550"/>
                <a:gd name="connsiteY5" fmla="*/ 25861 h 47625"/>
                <a:gd name="connsiteX6" fmla="*/ 189835 w 209550"/>
                <a:gd name="connsiteY6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550" h="47625">
                  <a:moveTo>
                    <a:pt x="189835" y="0"/>
                  </a:moveTo>
                  <a:lnTo>
                    <a:pt x="25910" y="0"/>
                  </a:lnTo>
                  <a:cubicBezTo>
                    <a:pt x="10734" y="894"/>
                    <a:pt x="-845" y="13922"/>
                    <a:pt x="48" y="29098"/>
                  </a:cubicBezTo>
                  <a:cubicBezTo>
                    <a:pt x="869" y="43027"/>
                    <a:pt x="11981" y="54139"/>
                    <a:pt x="25910" y="54959"/>
                  </a:cubicBezTo>
                  <a:lnTo>
                    <a:pt x="189835" y="54959"/>
                  </a:lnTo>
                  <a:cubicBezTo>
                    <a:pt x="205011" y="54065"/>
                    <a:pt x="216590" y="41037"/>
                    <a:pt x="215696" y="25861"/>
                  </a:cubicBezTo>
                  <a:cubicBezTo>
                    <a:pt x="214875" y="11932"/>
                    <a:pt x="203763" y="820"/>
                    <a:pt x="18983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7D5F9C30-1BCC-4424-BD36-32D97B6642F6}"/>
                </a:ext>
              </a:extLst>
            </p:cNvPr>
            <p:cNvSpPr/>
            <p:nvPr/>
          </p:nvSpPr>
          <p:spPr>
            <a:xfrm>
              <a:off x="10078087" y="7827234"/>
              <a:ext cx="114300" cy="47625"/>
            </a:xfrm>
            <a:custGeom>
              <a:avLst/>
              <a:gdLst>
                <a:gd name="connsiteX0" fmla="*/ 59531 w 114300"/>
                <a:gd name="connsiteY0" fmla="*/ 54959 h 47625"/>
                <a:gd name="connsiteX1" fmla="*/ 118967 w 114300"/>
                <a:gd name="connsiteY1" fmla="*/ 0 h 47625"/>
                <a:gd name="connsiteX2" fmla="*/ 0 w 114300"/>
                <a:gd name="connsiteY2" fmla="*/ 0 h 47625"/>
                <a:gd name="connsiteX3" fmla="*/ 59531 w 114300"/>
                <a:gd name="connsiteY3" fmla="*/ 549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47625">
                  <a:moveTo>
                    <a:pt x="59531" y="54959"/>
                  </a:moveTo>
                  <a:cubicBezTo>
                    <a:pt x="90631" y="54910"/>
                    <a:pt x="116487" y="31001"/>
                    <a:pt x="118967" y="0"/>
                  </a:cubicBezTo>
                  <a:lnTo>
                    <a:pt x="0" y="0"/>
                  </a:lnTo>
                  <a:cubicBezTo>
                    <a:pt x="2527" y="31016"/>
                    <a:pt x="28413" y="54914"/>
                    <a:pt x="59531" y="549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3CC109B0-CE56-454D-B379-0BC60728FF21}"/>
                </a:ext>
              </a:extLst>
            </p:cNvPr>
            <p:cNvSpPr/>
            <p:nvPr/>
          </p:nvSpPr>
          <p:spPr>
            <a:xfrm>
              <a:off x="9899207" y="7202013"/>
              <a:ext cx="466725" cy="485775"/>
            </a:xfrm>
            <a:custGeom>
              <a:avLst/>
              <a:gdLst>
                <a:gd name="connsiteX0" fmla="*/ 476250 w 466725"/>
                <a:gd name="connsiteY0" fmla="*/ 243364 h 485775"/>
                <a:gd name="connsiteX1" fmla="*/ 476250 w 466725"/>
                <a:gd name="connsiteY1" fmla="*/ 235172 h 485775"/>
                <a:gd name="connsiteX2" fmla="*/ 238125 w 466725"/>
                <a:gd name="connsiteY2" fmla="*/ 0 h 485775"/>
                <a:gd name="connsiteX3" fmla="*/ 238125 w 466725"/>
                <a:gd name="connsiteY3" fmla="*/ 0 h 485775"/>
                <a:gd name="connsiteX4" fmla="*/ 0 w 466725"/>
                <a:gd name="connsiteY4" fmla="*/ 235172 h 485775"/>
                <a:gd name="connsiteX5" fmla="*/ 0 w 466725"/>
                <a:gd name="connsiteY5" fmla="*/ 243364 h 485775"/>
                <a:gd name="connsiteX6" fmla="*/ 16573 w 466725"/>
                <a:gd name="connsiteY6" fmla="*/ 325755 h 485775"/>
                <a:gd name="connsiteX7" fmla="*/ 57912 w 466725"/>
                <a:gd name="connsiteY7" fmla="*/ 393478 h 485775"/>
                <a:gd name="connsiteX8" fmla="*/ 113633 w 466725"/>
                <a:gd name="connsiteY8" fmla="*/ 483965 h 485775"/>
                <a:gd name="connsiteX9" fmla="*/ 130016 w 466725"/>
                <a:gd name="connsiteY9" fmla="*/ 494062 h 485775"/>
                <a:gd name="connsiteX10" fmla="*/ 346234 w 466725"/>
                <a:gd name="connsiteY10" fmla="*/ 494062 h 485775"/>
                <a:gd name="connsiteX11" fmla="*/ 362617 w 466725"/>
                <a:gd name="connsiteY11" fmla="*/ 483965 h 485775"/>
                <a:gd name="connsiteX12" fmla="*/ 418338 w 466725"/>
                <a:gd name="connsiteY12" fmla="*/ 393478 h 485775"/>
                <a:gd name="connsiteX13" fmla="*/ 459676 w 466725"/>
                <a:gd name="connsiteY13" fmla="*/ 325755 h 485775"/>
                <a:gd name="connsiteX14" fmla="*/ 476250 w 466725"/>
                <a:gd name="connsiteY14" fmla="*/ 243364 h 485775"/>
                <a:gd name="connsiteX15" fmla="*/ 421386 w 466725"/>
                <a:gd name="connsiteY15" fmla="*/ 242507 h 485775"/>
                <a:gd name="connsiteX16" fmla="*/ 408718 w 466725"/>
                <a:gd name="connsiteY16" fmla="*/ 306515 h 485775"/>
                <a:gd name="connsiteX17" fmla="*/ 377857 w 466725"/>
                <a:gd name="connsiteY17" fmla="*/ 356807 h 485775"/>
                <a:gd name="connsiteX18" fmla="*/ 323850 w 466725"/>
                <a:gd name="connsiteY18" fmla="*/ 438912 h 485775"/>
                <a:gd name="connsiteX19" fmla="*/ 152400 w 466725"/>
                <a:gd name="connsiteY19" fmla="*/ 438912 h 485775"/>
                <a:gd name="connsiteX20" fmla="*/ 98870 w 466725"/>
                <a:gd name="connsiteY20" fmla="*/ 356521 h 485775"/>
                <a:gd name="connsiteX21" fmla="*/ 68008 w 466725"/>
                <a:gd name="connsiteY21" fmla="*/ 306229 h 485775"/>
                <a:gd name="connsiteX22" fmla="*/ 54864 w 466725"/>
                <a:gd name="connsiteY22" fmla="*/ 242221 h 485775"/>
                <a:gd name="connsiteX23" fmla="*/ 54864 w 466725"/>
                <a:gd name="connsiteY23" fmla="*/ 235363 h 485775"/>
                <a:gd name="connsiteX24" fmla="*/ 237839 w 466725"/>
                <a:gd name="connsiteY24" fmla="*/ 54388 h 485775"/>
                <a:gd name="connsiteX25" fmla="*/ 237839 w 466725"/>
                <a:gd name="connsiteY25" fmla="*/ 54388 h 485775"/>
                <a:gd name="connsiteX26" fmla="*/ 420814 w 466725"/>
                <a:gd name="connsiteY26" fmla="*/ 235363 h 485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66725" h="485775">
                  <a:moveTo>
                    <a:pt x="476250" y="243364"/>
                  </a:moveTo>
                  <a:lnTo>
                    <a:pt x="476250" y="235172"/>
                  </a:lnTo>
                  <a:cubicBezTo>
                    <a:pt x="473823" y="105160"/>
                    <a:pt x="368157" y="804"/>
                    <a:pt x="238125" y="0"/>
                  </a:cubicBezTo>
                  <a:lnTo>
                    <a:pt x="238125" y="0"/>
                  </a:lnTo>
                  <a:cubicBezTo>
                    <a:pt x="108093" y="804"/>
                    <a:pt x="2427" y="105160"/>
                    <a:pt x="0" y="235172"/>
                  </a:cubicBezTo>
                  <a:lnTo>
                    <a:pt x="0" y="243364"/>
                  </a:lnTo>
                  <a:cubicBezTo>
                    <a:pt x="871" y="271562"/>
                    <a:pt x="6473" y="299414"/>
                    <a:pt x="16573" y="325755"/>
                  </a:cubicBezTo>
                  <a:cubicBezTo>
                    <a:pt x="26214" y="350609"/>
                    <a:pt x="40213" y="373543"/>
                    <a:pt x="57912" y="393478"/>
                  </a:cubicBezTo>
                  <a:cubicBezTo>
                    <a:pt x="79724" y="417195"/>
                    <a:pt x="103537" y="463391"/>
                    <a:pt x="113633" y="483965"/>
                  </a:cubicBezTo>
                  <a:cubicBezTo>
                    <a:pt x="116721" y="490180"/>
                    <a:pt x="123076" y="494096"/>
                    <a:pt x="130016" y="494062"/>
                  </a:cubicBezTo>
                  <a:lnTo>
                    <a:pt x="346234" y="494062"/>
                  </a:lnTo>
                  <a:cubicBezTo>
                    <a:pt x="353174" y="494096"/>
                    <a:pt x="359529" y="490180"/>
                    <a:pt x="362617" y="483965"/>
                  </a:cubicBezTo>
                  <a:cubicBezTo>
                    <a:pt x="372713" y="463391"/>
                    <a:pt x="396526" y="417290"/>
                    <a:pt x="418338" y="393478"/>
                  </a:cubicBezTo>
                  <a:cubicBezTo>
                    <a:pt x="436037" y="373543"/>
                    <a:pt x="450036" y="350609"/>
                    <a:pt x="459676" y="325755"/>
                  </a:cubicBezTo>
                  <a:cubicBezTo>
                    <a:pt x="469777" y="299414"/>
                    <a:pt x="475379" y="271562"/>
                    <a:pt x="476250" y="243364"/>
                  </a:cubicBezTo>
                  <a:close/>
                  <a:moveTo>
                    <a:pt x="421386" y="242507"/>
                  </a:moveTo>
                  <a:cubicBezTo>
                    <a:pt x="420709" y="264394"/>
                    <a:pt x="416429" y="286020"/>
                    <a:pt x="408718" y="306515"/>
                  </a:cubicBezTo>
                  <a:cubicBezTo>
                    <a:pt x="401485" y="324971"/>
                    <a:pt x="391037" y="341999"/>
                    <a:pt x="377857" y="356807"/>
                  </a:cubicBezTo>
                  <a:cubicBezTo>
                    <a:pt x="356714" y="381975"/>
                    <a:pt x="338588" y="409531"/>
                    <a:pt x="323850" y="438912"/>
                  </a:cubicBezTo>
                  <a:lnTo>
                    <a:pt x="152400" y="438912"/>
                  </a:lnTo>
                  <a:cubicBezTo>
                    <a:pt x="137831" y="409455"/>
                    <a:pt x="119864" y="381803"/>
                    <a:pt x="98870" y="356521"/>
                  </a:cubicBezTo>
                  <a:cubicBezTo>
                    <a:pt x="85690" y="341713"/>
                    <a:pt x="75241" y="324685"/>
                    <a:pt x="68008" y="306229"/>
                  </a:cubicBezTo>
                  <a:cubicBezTo>
                    <a:pt x="60135" y="285761"/>
                    <a:pt x="55694" y="264135"/>
                    <a:pt x="54864" y="242221"/>
                  </a:cubicBezTo>
                  <a:lnTo>
                    <a:pt x="54864" y="235363"/>
                  </a:lnTo>
                  <a:cubicBezTo>
                    <a:pt x="56570" y="135350"/>
                    <a:pt x="137813" y="54995"/>
                    <a:pt x="237839" y="54388"/>
                  </a:cubicBezTo>
                  <a:lnTo>
                    <a:pt x="237839" y="54388"/>
                  </a:lnTo>
                  <a:cubicBezTo>
                    <a:pt x="337865" y="54995"/>
                    <a:pt x="419109" y="135350"/>
                    <a:pt x="420814" y="2353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FEEFDC6B-CCC1-4D6C-A3D4-213EF8FA69D2}"/>
                </a:ext>
              </a:extLst>
            </p:cNvPr>
            <p:cNvSpPr/>
            <p:nvPr/>
          </p:nvSpPr>
          <p:spPr>
            <a:xfrm>
              <a:off x="10120378" y="7059900"/>
              <a:ext cx="38100" cy="104775"/>
            </a:xfrm>
            <a:custGeom>
              <a:avLst/>
              <a:gdLst>
                <a:gd name="connsiteX0" fmla="*/ 19050 w 38100"/>
                <a:gd name="connsiteY0" fmla="*/ 104775 h 104775"/>
                <a:gd name="connsiteX1" fmla="*/ 38100 w 38100"/>
                <a:gd name="connsiteY1" fmla="*/ 85725 h 104775"/>
                <a:gd name="connsiteX2" fmla="*/ 38100 w 38100"/>
                <a:gd name="connsiteY2" fmla="*/ 19050 h 104775"/>
                <a:gd name="connsiteX3" fmla="*/ 19050 w 38100"/>
                <a:gd name="connsiteY3" fmla="*/ 0 h 104775"/>
                <a:gd name="connsiteX4" fmla="*/ 0 w 38100"/>
                <a:gd name="connsiteY4" fmla="*/ 19050 h 104775"/>
                <a:gd name="connsiteX5" fmla="*/ 0 w 38100"/>
                <a:gd name="connsiteY5" fmla="*/ 85725 h 104775"/>
                <a:gd name="connsiteX6" fmla="*/ 19050 w 38100"/>
                <a:gd name="connsiteY6" fmla="*/ 10477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00" h="104775">
                  <a:moveTo>
                    <a:pt x="19050" y="104775"/>
                  </a:moveTo>
                  <a:cubicBezTo>
                    <a:pt x="29571" y="104775"/>
                    <a:pt x="38100" y="96246"/>
                    <a:pt x="38100" y="85725"/>
                  </a:cubicBezTo>
                  <a:lnTo>
                    <a:pt x="38100" y="19050"/>
                  </a:lnTo>
                  <a:cubicBezTo>
                    <a:pt x="38100" y="8529"/>
                    <a:pt x="29571" y="0"/>
                    <a:pt x="19050" y="0"/>
                  </a:cubicBezTo>
                  <a:cubicBezTo>
                    <a:pt x="8529" y="0"/>
                    <a:pt x="0" y="8529"/>
                    <a:pt x="0" y="19050"/>
                  </a:cubicBezTo>
                  <a:lnTo>
                    <a:pt x="0" y="85725"/>
                  </a:lnTo>
                  <a:cubicBezTo>
                    <a:pt x="0" y="96246"/>
                    <a:pt x="8529" y="104775"/>
                    <a:pt x="19050" y="1047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EAB8F3E-5524-4C50-9623-833DD38D1F2D}"/>
                </a:ext>
              </a:extLst>
            </p:cNvPr>
            <p:cNvSpPr/>
            <p:nvPr/>
          </p:nvSpPr>
          <p:spPr>
            <a:xfrm>
              <a:off x="9861295" y="7169289"/>
              <a:ext cx="76200" cy="76200"/>
            </a:xfrm>
            <a:custGeom>
              <a:avLst/>
              <a:gdLst>
                <a:gd name="connsiteX0" fmla="*/ 52105 w 76200"/>
                <a:gd name="connsiteY0" fmla="*/ 79111 h 76200"/>
                <a:gd name="connsiteX1" fmla="*/ 78965 w 76200"/>
                <a:gd name="connsiteY1" fmla="*/ 79111 h 76200"/>
                <a:gd name="connsiteX2" fmla="*/ 78965 w 76200"/>
                <a:gd name="connsiteY2" fmla="*/ 52250 h 76200"/>
                <a:gd name="connsiteX3" fmla="*/ 31817 w 76200"/>
                <a:gd name="connsiteY3" fmla="*/ 4911 h 76200"/>
                <a:gd name="connsiteX4" fmla="*/ 4910 w 76200"/>
                <a:gd name="connsiteY4" fmla="*/ 6283 h 76200"/>
                <a:gd name="connsiteX5" fmla="*/ 4956 w 76200"/>
                <a:gd name="connsiteY5" fmla="*/ 31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200" h="76200">
                  <a:moveTo>
                    <a:pt x="52105" y="79111"/>
                  </a:moveTo>
                  <a:cubicBezTo>
                    <a:pt x="59535" y="86496"/>
                    <a:pt x="71535" y="86496"/>
                    <a:pt x="78965" y="79111"/>
                  </a:cubicBezTo>
                  <a:cubicBezTo>
                    <a:pt x="86351" y="71680"/>
                    <a:pt x="86351" y="59680"/>
                    <a:pt x="78965" y="52250"/>
                  </a:cubicBezTo>
                  <a:lnTo>
                    <a:pt x="31817" y="4911"/>
                  </a:lnTo>
                  <a:cubicBezTo>
                    <a:pt x="24008" y="-2140"/>
                    <a:pt x="11962" y="-1525"/>
                    <a:pt x="4910" y="6283"/>
                  </a:cubicBezTo>
                  <a:cubicBezTo>
                    <a:pt x="-1654" y="13555"/>
                    <a:pt x="-1634" y="24619"/>
                    <a:pt x="4956" y="3186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8C972DDB-B9C8-4C32-BFF5-69D2009D91FE}"/>
                </a:ext>
              </a:extLst>
            </p:cNvPr>
            <p:cNvSpPr/>
            <p:nvPr/>
          </p:nvSpPr>
          <p:spPr>
            <a:xfrm>
              <a:off x="10332866" y="7174232"/>
              <a:ext cx="76200" cy="76200"/>
            </a:xfrm>
            <a:custGeom>
              <a:avLst/>
              <a:gdLst>
                <a:gd name="connsiteX0" fmla="*/ 19446 w 76200"/>
                <a:gd name="connsiteY0" fmla="*/ 83407 h 76200"/>
                <a:gd name="connsiteX1" fmla="*/ 32971 w 76200"/>
                <a:gd name="connsiteY1" fmla="*/ 77787 h 76200"/>
                <a:gd name="connsiteX2" fmla="*/ 80025 w 76200"/>
                <a:gd name="connsiteY2" fmla="*/ 30162 h 76200"/>
                <a:gd name="connsiteX3" fmla="*/ 75664 w 76200"/>
                <a:gd name="connsiteY3" fmla="*/ 3577 h 76200"/>
                <a:gd name="connsiteX4" fmla="*/ 53164 w 76200"/>
                <a:gd name="connsiteY4" fmla="*/ 3778 h 76200"/>
                <a:gd name="connsiteX5" fmla="*/ 5539 w 76200"/>
                <a:gd name="connsiteY5" fmla="*/ 51403 h 76200"/>
                <a:gd name="connsiteX6" fmla="*/ 5539 w 76200"/>
                <a:gd name="connsiteY6" fmla="*/ 78264 h 76200"/>
                <a:gd name="connsiteX7" fmla="*/ 19446 w 76200"/>
                <a:gd name="connsiteY7" fmla="*/ 8340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00" h="76200">
                  <a:moveTo>
                    <a:pt x="19446" y="83407"/>
                  </a:moveTo>
                  <a:cubicBezTo>
                    <a:pt x="24523" y="83411"/>
                    <a:pt x="29392" y="81388"/>
                    <a:pt x="32971" y="77787"/>
                  </a:cubicBezTo>
                  <a:lnTo>
                    <a:pt x="80025" y="30162"/>
                  </a:lnTo>
                  <a:cubicBezTo>
                    <a:pt x="86162" y="21617"/>
                    <a:pt x="84210" y="9714"/>
                    <a:pt x="75664" y="3577"/>
                  </a:cubicBezTo>
                  <a:cubicBezTo>
                    <a:pt x="68922" y="-1265"/>
                    <a:pt x="59819" y="-1184"/>
                    <a:pt x="53164" y="3778"/>
                  </a:cubicBezTo>
                  <a:lnTo>
                    <a:pt x="5539" y="51403"/>
                  </a:lnTo>
                  <a:cubicBezTo>
                    <a:pt x="-1846" y="58834"/>
                    <a:pt x="-1846" y="70833"/>
                    <a:pt x="5539" y="78264"/>
                  </a:cubicBezTo>
                  <a:cubicBezTo>
                    <a:pt x="9290" y="81786"/>
                    <a:pt x="14306" y="83641"/>
                    <a:pt x="19446" y="834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AC3A891-C16C-4C92-97B3-C25EEABD47DB}"/>
                </a:ext>
              </a:extLst>
            </p:cNvPr>
            <p:cNvSpPr/>
            <p:nvPr/>
          </p:nvSpPr>
          <p:spPr>
            <a:xfrm>
              <a:off x="9757856" y="7417088"/>
              <a:ext cx="104775" cy="38100"/>
            </a:xfrm>
            <a:custGeom>
              <a:avLst/>
              <a:gdLst>
                <a:gd name="connsiteX0" fmla="*/ 85725 w 104775"/>
                <a:gd name="connsiteY0" fmla="*/ 0 h 38100"/>
                <a:gd name="connsiteX1" fmla="*/ 19050 w 104775"/>
                <a:gd name="connsiteY1" fmla="*/ 0 h 38100"/>
                <a:gd name="connsiteX2" fmla="*/ 0 w 104775"/>
                <a:gd name="connsiteY2" fmla="*/ 19050 h 38100"/>
                <a:gd name="connsiteX3" fmla="*/ 19050 w 104775"/>
                <a:gd name="connsiteY3" fmla="*/ 38100 h 38100"/>
                <a:gd name="connsiteX4" fmla="*/ 85725 w 104775"/>
                <a:gd name="connsiteY4" fmla="*/ 38100 h 38100"/>
                <a:gd name="connsiteX5" fmla="*/ 104775 w 104775"/>
                <a:gd name="connsiteY5" fmla="*/ 19050 h 38100"/>
                <a:gd name="connsiteX6" fmla="*/ 85725 w 104775"/>
                <a:gd name="connsiteY6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775" h="38100">
                  <a:moveTo>
                    <a:pt x="85725" y="0"/>
                  </a:moveTo>
                  <a:lnTo>
                    <a:pt x="19050" y="0"/>
                  </a:lnTo>
                  <a:cubicBezTo>
                    <a:pt x="8529" y="0"/>
                    <a:pt x="0" y="8529"/>
                    <a:pt x="0" y="19050"/>
                  </a:cubicBezTo>
                  <a:cubicBezTo>
                    <a:pt x="0" y="29571"/>
                    <a:pt x="8529" y="38100"/>
                    <a:pt x="19050" y="38100"/>
                  </a:cubicBezTo>
                  <a:lnTo>
                    <a:pt x="85725" y="38100"/>
                  </a:lnTo>
                  <a:cubicBezTo>
                    <a:pt x="96246" y="38100"/>
                    <a:pt x="104775" y="29571"/>
                    <a:pt x="104775" y="19050"/>
                  </a:cubicBezTo>
                  <a:cubicBezTo>
                    <a:pt x="104775" y="8529"/>
                    <a:pt x="96246" y="0"/>
                    <a:pt x="8572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9614C9C0-9AC1-4434-8CE1-F7E0AD70360C}"/>
                </a:ext>
              </a:extLst>
            </p:cNvPr>
            <p:cNvSpPr/>
            <p:nvPr/>
          </p:nvSpPr>
          <p:spPr>
            <a:xfrm>
              <a:off x="9859591" y="7618628"/>
              <a:ext cx="76200" cy="85725"/>
            </a:xfrm>
            <a:custGeom>
              <a:avLst/>
              <a:gdLst>
                <a:gd name="connsiteX0" fmla="*/ 53808 w 76200"/>
                <a:gd name="connsiteY0" fmla="*/ 4581 h 85725"/>
                <a:gd name="connsiteX1" fmla="*/ 6659 w 76200"/>
                <a:gd name="connsiteY1" fmla="*/ 52206 h 85725"/>
                <a:gd name="connsiteX2" fmla="*/ 4581 w 76200"/>
                <a:gd name="connsiteY2" fmla="*/ 79066 h 85725"/>
                <a:gd name="connsiteX3" fmla="*/ 31442 w 76200"/>
                <a:gd name="connsiteY3" fmla="*/ 81144 h 85725"/>
                <a:gd name="connsiteX4" fmla="*/ 33520 w 76200"/>
                <a:gd name="connsiteY4" fmla="*/ 79066 h 85725"/>
                <a:gd name="connsiteX5" fmla="*/ 80669 w 76200"/>
                <a:gd name="connsiteY5" fmla="*/ 31441 h 85725"/>
                <a:gd name="connsiteX6" fmla="*/ 78590 w 76200"/>
                <a:gd name="connsiteY6" fmla="*/ 4581 h 85725"/>
                <a:gd name="connsiteX7" fmla="*/ 53808 w 76200"/>
                <a:gd name="connsiteY7" fmla="*/ 458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00" h="85725">
                  <a:moveTo>
                    <a:pt x="53808" y="4581"/>
                  </a:moveTo>
                  <a:lnTo>
                    <a:pt x="6659" y="52206"/>
                  </a:lnTo>
                  <a:cubicBezTo>
                    <a:pt x="-1332" y="59049"/>
                    <a:pt x="-2263" y="71075"/>
                    <a:pt x="4581" y="79066"/>
                  </a:cubicBezTo>
                  <a:cubicBezTo>
                    <a:pt x="11425" y="87058"/>
                    <a:pt x="23451" y="87987"/>
                    <a:pt x="31442" y="81144"/>
                  </a:cubicBezTo>
                  <a:cubicBezTo>
                    <a:pt x="32187" y="80506"/>
                    <a:pt x="32882" y="79811"/>
                    <a:pt x="33520" y="79066"/>
                  </a:cubicBezTo>
                  <a:lnTo>
                    <a:pt x="80669" y="31441"/>
                  </a:lnTo>
                  <a:cubicBezTo>
                    <a:pt x="87512" y="23450"/>
                    <a:pt x="86582" y="11424"/>
                    <a:pt x="78590" y="4581"/>
                  </a:cubicBezTo>
                  <a:cubicBezTo>
                    <a:pt x="71459" y="-1527"/>
                    <a:pt x="60941" y="-1527"/>
                    <a:pt x="53808" y="45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D536FE51-A58B-4291-9726-7FA4A106D122}"/>
                </a:ext>
              </a:extLst>
            </p:cNvPr>
            <p:cNvSpPr/>
            <p:nvPr/>
          </p:nvSpPr>
          <p:spPr>
            <a:xfrm>
              <a:off x="10332648" y="7613306"/>
              <a:ext cx="85725" cy="85725"/>
            </a:xfrm>
            <a:custGeom>
              <a:avLst/>
              <a:gdLst>
                <a:gd name="connsiteX0" fmla="*/ 33190 w 85725"/>
                <a:gd name="connsiteY0" fmla="*/ 6283 h 85725"/>
                <a:gd name="connsiteX1" fmla="*/ 6283 w 85725"/>
                <a:gd name="connsiteY1" fmla="*/ 4911 h 85725"/>
                <a:gd name="connsiteX2" fmla="*/ 4911 w 85725"/>
                <a:gd name="connsiteY2" fmla="*/ 31817 h 85725"/>
                <a:gd name="connsiteX3" fmla="*/ 6234 w 85725"/>
                <a:gd name="connsiteY3" fmla="*/ 33144 h 85725"/>
                <a:gd name="connsiteX4" fmla="*/ 53859 w 85725"/>
                <a:gd name="connsiteY4" fmla="*/ 80769 h 85725"/>
                <a:gd name="connsiteX5" fmla="*/ 80689 w 85725"/>
                <a:gd name="connsiteY5" fmla="*/ 83213 h 85725"/>
                <a:gd name="connsiteX6" fmla="*/ 83133 w 85725"/>
                <a:gd name="connsiteY6" fmla="*/ 56384 h 85725"/>
                <a:gd name="connsiteX7" fmla="*/ 80052 w 85725"/>
                <a:gd name="connsiteY7" fmla="*/ 5343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25" h="85725">
                  <a:moveTo>
                    <a:pt x="33190" y="6283"/>
                  </a:moveTo>
                  <a:cubicBezTo>
                    <a:pt x="26139" y="-1525"/>
                    <a:pt x="14093" y="-2140"/>
                    <a:pt x="6283" y="4911"/>
                  </a:cubicBezTo>
                  <a:cubicBezTo>
                    <a:pt x="-1525" y="11961"/>
                    <a:pt x="-2140" y="24007"/>
                    <a:pt x="4911" y="31817"/>
                  </a:cubicBezTo>
                  <a:cubicBezTo>
                    <a:pt x="5330" y="32280"/>
                    <a:pt x="5772" y="32724"/>
                    <a:pt x="6234" y="33144"/>
                  </a:cubicBezTo>
                  <a:lnTo>
                    <a:pt x="53859" y="80769"/>
                  </a:lnTo>
                  <a:cubicBezTo>
                    <a:pt x="60593" y="88853"/>
                    <a:pt x="72605" y="89947"/>
                    <a:pt x="80689" y="83213"/>
                  </a:cubicBezTo>
                  <a:cubicBezTo>
                    <a:pt x="88773" y="76480"/>
                    <a:pt x="89866" y="64468"/>
                    <a:pt x="83133" y="56384"/>
                  </a:cubicBezTo>
                  <a:cubicBezTo>
                    <a:pt x="82219" y="55288"/>
                    <a:pt x="81187" y="54298"/>
                    <a:pt x="80052" y="534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5CFD93AE-9484-484D-B60E-8B96391F56A0}"/>
                </a:ext>
              </a:extLst>
            </p:cNvPr>
            <p:cNvSpPr/>
            <p:nvPr/>
          </p:nvSpPr>
          <p:spPr>
            <a:xfrm>
              <a:off x="10412700" y="7416421"/>
              <a:ext cx="104775" cy="38100"/>
            </a:xfrm>
            <a:custGeom>
              <a:avLst/>
              <a:gdLst>
                <a:gd name="connsiteX0" fmla="*/ 85725 w 104775"/>
                <a:gd name="connsiteY0" fmla="*/ 0 h 38100"/>
                <a:gd name="connsiteX1" fmla="*/ 19050 w 104775"/>
                <a:gd name="connsiteY1" fmla="*/ 0 h 38100"/>
                <a:gd name="connsiteX2" fmla="*/ 0 w 104775"/>
                <a:gd name="connsiteY2" fmla="*/ 19050 h 38100"/>
                <a:gd name="connsiteX3" fmla="*/ 19050 w 104775"/>
                <a:gd name="connsiteY3" fmla="*/ 38100 h 38100"/>
                <a:gd name="connsiteX4" fmla="*/ 85725 w 104775"/>
                <a:gd name="connsiteY4" fmla="*/ 38100 h 38100"/>
                <a:gd name="connsiteX5" fmla="*/ 104775 w 104775"/>
                <a:gd name="connsiteY5" fmla="*/ 19050 h 38100"/>
                <a:gd name="connsiteX6" fmla="*/ 85725 w 104775"/>
                <a:gd name="connsiteY6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775" h="38100">
                  <a:moveTo>
                    <a:pt x="85725" y="0"/>
                  </a:moveTo>
                  <a:lnTo>
                    <a:pt x="19050" y="0"/>
                  </a:lnTo>
                  <a:cubicBezTo>
                    <a:pt x="8529" y="0"/>
                    <a:pt x="0" y="8529"/>
                    <a:pt x="0" y="19050"/>
                  </a:cubicBezTo>
                  <a:cubicBezTo>
                    <a:pt x="0" y="29571"/>
                    <a:pt x="8529" y="38100"/>
                    <a:pt x="19050" y="38100"/>
                  </a:cubicBezTo>
                  <a:lnTo>
                    <a:pt x="85725" y="38100"/>
                  </a:lnTo>
                  <a:cubicBezTo>
                    <a:pt x="96246" y="38100"/>
                    <a:pt x="104775" y="29571"/>
                    <a:pt x="104775" y="19050"/>
                  </a:cubicBezTo>
                  <a:cubicBezTo>
                    <a:pt x="104775" y="8529"/>
                    <a:pt x="96246" y="0"/>
                    <a:pt x="8572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grpSp>
        <p:nvGrpSpPr>
          <p:cNvPr id="52" name="Graphic 20" descr="Lightbulb and gear">
            <a:extLst>
              <a:ext uri="{FF2B5EF4-FFF2-40B4-BE49-F238E27FC236}">
                <a16:creationId xmlns:a16="http://schemas.microsoft.com/office/drawing/2014/main" id="{5F5E6A83-C66D-4865-8D4B-31DE0AFE04F0}"/>
              </a:ext>
            </a:extLst>
          </p:cNvPr>
          <p:cNvGrpSpPr/>
          <p:nvPr/>
        </p:nvGrpSpPr>
        <p:grpSpPr>
          <a:xfrm>
            <a:off x="172154" y="174154"/>
            <a:ext cx="525144" cy="525144"/>
            <a:chOff x="5638800" y="2971800"/>
            <a:chExt cx="914400" cy="914400"/>
          </a:xfrm>
          <a:gradFill>
            <a:gsLst>
              <a:gs pos="0">
                <a:srgbClr val="9824E9"/>
              </a:gs>
              <a:gs pos="100000">
                <a:srgbClr val="7A25FE"/>
              </a:gs>
            </a:gsLst>
            <a:lin ang="5400000" scaled="1"/>
          </a:gradFill>
        </p:grpSpPr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CD13AD6E-8FB2-4AE8-8CE5-CE8398447509}"/>
                </a:ext>
              </a:extLst>
            </p:cNvPr>
            <p:cNvSpPr/>
            <p:nvPr/>
          </p:nvSpPr>
          <p:spPr>
            <a:xfrm>
              <a:off x="5978271" y="3280220"/>
              <a:ext cx="209550" cy="209550"/>
            </a:xfrm>
            <a:custGeom>
              <a:avLst/>
              <a:gdLst>
                <a:gd name="connsiteX0" fmla="*/ 187547 w 209550"/>
                <a:gd name="connsiteY0" fmla="*/ 64675 h 209550"/>
                <a:gd name="connsiteX1" fmla="*/ 195644 w 209550"/>
                <a:gd name="connsiteY1" fmla="*/ 40672 h 209550"/>
                <a:gd name="connsiteX2" fmla="*/ 177355 w 209550"/>
                <a:gd name="connsiteY2" fmla="*/ 22384 h 209550"/>
                <a:gd name="connsiteX3" fmla="*/ 153353 w 209550"/>
                <a:gd name="connsiteY3" fmla="*/ 30480 h 209550"/>
                <a:gd name="connsiteX4" fmla="*/ 133541 w 209550"/>
                <a:gd name="connsiteY4" fmla="*/ 22384 h 209550"/>
                <a:gd name="connsiteX5" fmla="*/ 122301 w 209550"/>
                <a:gd name="connsiteY5" fmla="*/ 0 h 209550"/>
                <a:gd name="connsiteX6" fmla="*/ 96774 w 209550"/>
                <a:gd name="connsiteY6" fmla="*/ 0 h 209550"/>
                <a:gd name="connsiteX7" fmla="*/ 85439 w 209550"/>
                <a:gd name="connsiteY7" fmla="*/ 22479 h 209550"/>
                <a:gd name="connsiteX8" fmla="*/ 65532 w 209550"/>
                <a:gd name="connsiteY8" fmla="*/ 30575 h 209550"/>
                <a:gd name="connsiteX9" fmla="*/ 41529 w 209550"/>
                <a:gd name="connsiteY9" fmla="*/ 22479 h 209550"/>
                <a:gd name="connsiteX10" fmla="*/ 23241 w 209550"/>
                <a:gd name="connsiteY10" fmla="*/ 40767 h 209550"/>
                <a:gd name="connsiteX11" fmla="*/ 30861 w 209550"/>
                <a:gd name="connsiteY11" fmla="*/ 64770 h 209550"/>
                <a:gd name="connsiteX12" fmla="*/ 22479 w 209550"/>
                <a:gd name="connsiteY12" fmla="*/ 84582 h 209550"/>
                <a:gd name="connsiteX13" fmla="*/ 0 w 209550"/>
                <a:gd name="connsiteY13" fmla="*/ 95821 h 209550"/>
                <a:gd name="connsiteX14" fmla="*/ 0 w 209550"/>
                <a:gd name="connsiteY14" fmla="*/ 120968 h 209550"/>
                <a:gd name="connsiteX15" fmla="*/ 22479 w 209550"/>
                <a:gd name="connsiteY15" fmla="*/ 132302 h 209550"/>
                <a:gd name="connsiteX16" fmla="*/ 30575 w 209550"/>
                <a:gd name="connsiteY16" fmla="*/ 152114 h 209550"/>
                <a:gd name="connsiteX17" fmla="*/ 22479 w 209550"/>
                <a:gd name="connsiteY17" fmla="*/ 176117 h 209550"/>
                <a:gd name="connsiteX18" fmla="*/ 41529 w 209550"/>
                <a:gd name="connsiteY18" fmla="*/ 194405 h 209550"/>
                <a:gd name="connsiteX19" fmla="*/ 65532 w 209550"/>
                <a:gd name="connsiteY19" fmla="*/ 186214 h 209550"/>
                <a:gd name="connsiteX20" fmla="*/ 85344 w 209550"/>
                <a:gd name="connsiteY20" fmla="*/ 194405 h 209550"/>
                <a:gd name="connsiteX21" fmla="*/ 96583 w 209550"/>
                <a:gd name="connsiteY21" fmla="*/ 216789 h 209550"/>
                <a:gd name="connsiteX22" fmla="*/ 122111 w 209550"/>
                <a:gd name="connsiteY22" fmla="*/ 216789 h 209550"/>
                <a:gd name="connsiteX23" fmla="*/ 133445 w 209550"/>
                <a:gd name="connsiteY23" fmla="*/ 194786 h 209550"/>
                <a:gd name="connsiteX24" fmla="*/ 152972 w 209550"/>
                <a:gd name="connsiteY24" fmla="*/ 186880 h 209550"/>
                <a:gd name="connsiteX25" fmla="*/ 176879 w 209550"/>
                <a:gd name="connsiteY25" fmla="*/ 195072 h 209550"/>
                <a:gd name="connsiteX26" fmla="*/ 195167 w 209550"/>
                <a:gd name="connsiteY26" fmla="*/ 176689 h 209550"/>
                <a:gd name="connsiteX27" fmla="*/ 187071 w 209550"/>
                <a:gd name="connsiteY27" fmla="*/ 152781 h 209550"/>
                <a:gd name="connsiteX28" fmla="*/ 195739 w 209550"/>
                <a:gd name="connsiteY28" fmla="*/ 132874 h 209550"/>
                <a:gd name="connsiteX29" fmla="*/ 218123 w 209550"/>
                <a:gd name="connsiteY29" fmla="*/ 121634 h 209550"/>
                <a:gd name="connsiteX30" fmla="*/ 218123 w 209550"/>
                <a:gd name="connsiteY30" fmla="*/ 95821 h 209550"/>
                <a:gd name="connsiteX31" fmla="*/ 195644 w 209550"/>
                <a:gd name="connsiteY31" fmla="*/ 84487 h 209550"/>
                <a:gd name="connsiteX32" fmla="*/ 187547 w 209550"/>
                <a:gd name="connsiteY32" fmla="*/ 64675 h 209550"/>
                <a:gd name="connsiteX33" fmla="*/ 109442 w 209550"/>
                <a:gd name="connsiteY33" fmla="*/ 146875 h 209550"/>
                <a:gd name="connsiteX34" fmla="*/ 71342 w 209550"/>
                <a:gd name="connsiteY34" fmla="*/ 108775 h 209550"/>
                <a:gd name="connsiteX35" fmla="*/ 109442 w 209550"/>
                <a:gd name="connsiteY35" fmla="*/ 70675 h 209550"/>
                <a:gd name="connsiteX36" fmla="*/ 147542 w 209550"/>
                <a:gd name="connsiteY36" fmla="*/ 108775 h 209550"/>
                <a:gd name="connsiteX37" fmla="*/ 109442 w 209550"/>
                <a:gd name="connsiteY37" fmla="*/ 146875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09550" h="209550">
                  <a:moveTo>
                    <a:pt x="187547" y="64675"/>
                  </a:moveTo>
                  <a:lnTo>
                    <a:pt x="195644" y="40672"/>
                  </a:lnTo>
                  <a:lnTo>
                    <a:pt x="177355" y="22384"/>
                  </a:lnTo>
                  <a:lnTo>
                    <a:pt x="153353" y="30480"/>
                  </a:lnTo>
                  <a:cubicBezTo>
                    <a:pt x="147113" y="26964"/>
                    <a:pt x="140457" y="24244"/>
                    <a:pt x="133541" y="22384"/>
                  </a:cubicBezTo>
                  <a:lnTo>
                    <a:pt x="122301" y="0"/>
                  </a:lnTo>
                  <a:lnTo>
                    <a:pt x="96774" y="0"/>
                  </a:lnTo>
                  <a:lnTo>
                    <a:pt x="85439" y="22479"/>
                  </a:lnTo>
                  <a:cubicBezTo>
                    <a:pt x="78498" y="24356"/>
                    <a:pt x="71813" y="27075"/>
                    <a:pt x="65532" y="30575"/>
                  </a:cubicBezTo>
                  <a:lnTo>
                    <a:pt x="41529" y="22479"/>
                  </a:lnTo>
                  <a:lnTo>
                    <a:pt x="23241" y="40767"/>
                  </a:lnTo>
                  <a:lnTo>
                    <a:pt x="30861" y="64770"/>
                  </a:lnTo>
                  <a:cubicBezTo>
                    <a:pt x="27206" y="70976"/>
                    <a:pt x="24388" y="77637"/>
                    <a:pt x="22479" y="84582"/>
                  </a:cubicBezTo>
                  <a:lnTo>
                    <a:pt x="0" y="95821"/>
                  </a:lnTo>
                  <a:lnTo>
                    <a:pt x="0" y="120968"/>
                  </a:lnTo>
                  <a:lnTo>
                    <a:pt x="22479" y="132302"/>
                  </a:lnTo>
                  <a:cubicBezTo>
                    <a:pt x="24332" y="139221"/>
                    <a:pt x="27052" y="145878"/>
                    <a:pt x="30575" y="152114"/>
                  </a:cubicBezTo>
                  <a:lnTo>
                    <a:pt x="22479" y="176117"/>
                  </a:lnTo>
                  <a:lnTo>
                    <a:pt x="41529" y="194405"/>
                  </a:lnTo>
                  <a:lnTo>
                    <a:pt x="65532" y="186214"/>
                  </a:lnTo>
                  <a:cubicBezTo>
                    <a:pt x="71767" y="189763"/>
                    <a:pt x="78423" y="192515"/>
                    <a:pt x="85344" y="194405"/>
                  </a:cubicBezTo>
                  <a:lnTo>
                    <a:pt x="96583" y="216789"/>
                  </a:lnTo>
                  <a:lnTo>
                    <a:pt x="122111" y="216789"/>
                  </a:lnTo>
                  <a:lnTo>
                    <a:pt x="133445" y="194786"/>
                  </a:lnTo>
                  <a:cubicBezTo>
                    <a:pt x="140245" y="192937"/>
                    <a:pt x="146800" y="190283"/>
                    <a:pt x="152972" y="186880"/>
                  </a:cubicBezTo>
                  <a:lnTo>
                    <a:pt x="176879" y="195072"/>
                  </a:lnTo>
                  <a:lnTo>
                    <a:pt x="195167" y="176689"/>
                  </a:lnTo>
                  <a:lnTo>
                    <a:pt x="187071" y="152781"/>
                  </a:lnTo>
                  <a:cubicBezTo>
                    <a:pt x="190710" y="146497"/>
                    <a:pt x="193618" y="139818"/>
                    <a:pt x="195739" y="132874"/>
                  </a:cubicBezTo>
                  <a:lnTo>
                    <a:pt x="218123" y="121634"/>
                  </a:lnTo>
                  <a:lnTo>
                    <a:pt x="218123" y="95821"/>
                  </a:lnTo>
                  <a:lnTo>
                    <a:pt x="195644" y="84487"/>
                  </a:lnTo>
                  <a:cubicBezTo>
                    <a:pt x="193825" y="77556"/>
                    <a:pt x="191103" y="70896"/>
                    <a:pt x="187547" y="64675"/>
                  </a:cubicBezTo>
                  <a:close/>
                  <a:moveTo>
                    <a:pt x="109442" y="146875"/>
                  </a:moveTo>
                  <a:cubicBezTo>
                    <a:pt x="88401" y="146875"/>
                    <a:pt x="71342" y="129817"/>
                    <a:pt x="71342" y="108775"/>
                  </a:cubicBezTo>
                  <a:cubicBezTo>
                    <a:pt x="71342" y="87734"/>
                    <a:pt x="88401" y="70675"/>
                    <a:pt x="109442" y="70675"/>
                  </a:cubicBezTo>
                  <a:cubicBezTo>
                    <a:pt x="130356" y="70982"/>
                    <a:pt x="147236" y="87861"/>
                    <a:pt x="147542" y="108775"/>
                  </a:cubicBezTo>
                  <a:cubicBezTo>
                    <a:pt x="147542" y="129817"/>
                    <a:pt x="130484" y="146875"/>
                    <a:pt x="109442" y="1468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942D846E-A7B4-430E-866F-FE03097B120A}"/>
                </a:ext>
              </a:extLst>
            </p:cNvPr>
            <p:cNvSpPr/>
            <p:nvPr/>
          </p:nvSpPr>
          <p:spPr>
            <a:xfrm>
              <a:off x="5979698" y="3684175"/>
              <a:ext cx="209550" cy="47625"/>
            </a:xfrm>
            <a:custGeom>
              <a:avLst/>
              <a:gdLst>
                <a:gd name="connsiteX0" fmla="*/ 189835 w 209550"/>
                <a:gd name="connsiteY0" fmla="*/ 0 h 47625"/>
                <a:gd name="connsiteX1" fmla="*/ 25910 w 209550"/>
                <a:gd name="connsiteY1" fmla="*/ 0 h 47625"/>
                <a:gd name="connsiteX2" fmla="*/ 48 w 209550"/>
                <a:gd name="connsiteY2" fmla="*/ 29098 h 47625"/>
                <a:gd name="connsiteX3" fmla="*/ 25910 w 209550"/>
                <a:gd name="connsiteY3" fmla="*/ 54959 h 47625"/>
                <a:gd name="connsiteX4" fmla="*/ 189835 w 209550"/>
                <a:gd name="connsiteY4" fmla="*/ 54959 h 47625"/>
                <a:gd name="connsiteX5" fmla="*/ 215696 w 209550"/>
                <a:gd name="connsiteY5" fmla="*/ 25861 h 47625"/>
                <a:gd name="connsiteX6" fmla="*/ 189835 w 209550"/>
                <a:gd name="connsiteY6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550" h="47625">
                  <a:moveTo>
                    <a:pt x="189835" y="0"/>
                  </a:moveTo>
                  <a:lnTo>
                    <a:pt x="25910" y="0"/>
                  </a:lnTo>
                  <a:cubicBezTo>
                    <a:pt x="10734" y="894"/>
                    <a:pt x="-845" y="13922"/>
                    <a:pt x="48" y="29098"/>
                  </a:cubicBezTo>
                  <a:cubicBezTo>
                    <a:pt x="869" y="43027"/>
                    <a:pt x="11981" y="54139"/>
                    <a:pt x="25910" y="54959"/>
                  </a:cubicBezTo>
                  <a:lnTo>
                    <a:pt x="189835" y="54959"/>
                  </a:lnTo>
                  <a:cubicBezTo>
                    <a:pt x="205011" y="54065"/>
                    <a:pt x="216590" y="41037"/>
                    <a:pt x="215696" y="25861"/>
                  </a:cubicBezTo>
                  <a:cubicBezTo>
                    <a:pt x="214875" y="11932"/>
                    <a:pt x="203763" y="820"/>
                    <a:pt x="18983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27D4DABF-FD6D-4828-84E1-D6515DFCC3C7}"/>
                </a:ext>
              </a:extLst>
            </p:cNvPr>
            <p:cNvSpPr/>
            <p:nvPr/>
          </p:nvSpPr>
          <p:spPr>
            <a:xfrm>
              <a:off x="6028087" y="3777234"/>
              <a:ext cx="114300" cy="47625"/>
            </a:xfrm>
            <a:custGeom>
              <a:avLst/>
              <a:gdLst>
                <a:gd name="connsiteX0" fmla="*/ 59531 w 114300"/>
                <a:gd name="connsiteY0" fmla="*/ 54959 h 47625"/>
                <a:gd name="connsiteX1" fmla="*/ 118967 w 114300"/>
                <a:gd name="connsiteY1" fmla="*/ 0 h 47625"/>
                <a:gd name="connsiteX2" fmla="*/ 0 w 114300"/>
                <a:gd name="connsiteY2" fmla="*/ 0 h 47625"/>
                <a:gd name="connsiteX3" fmla="*/ 59531 w 114300"/>
                <a:gd name="connsiteY3" fmla="*/ 549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47625">
                  <a:moveTo>
                    <a:pt x="59531" y="54959"/>
                  </a:moveTo>
                  <a:cubicBezTo>
                    <a:pt x="90631" y="54910"/>
                    <a:pt x="116487" y="31001"/>
                    <a:pt x="118967" y="0"/>
                  </a:cubicBezTo>
                  <a:lnTo>
                    <a:pt x="0" y="0"/>
                  </a:lnTo>
                  <a:cubicBezTo>
                    <a:pt x="2527" y="31016"/>
                    <a:pt x="28413" y="54914"/>
                    <a:pt x="59531" y="549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C53B9C5D-CCAD-4355-B2B5-AE5666B6169B}"/>
                </a:ext>
              </a:extLst>
            </p:cNvPr>
            <p:cNvSpPr/>
            <p:nvPr/>
          </p:nvSpPr>
          <p:spPr>
            <a:xfrm>
              <a:off x="5849207" y="3152013"/>
              <a:ext cx="466725" cy="485775"/>
            </a:xfrm>
            <a:custGeom>
              <a:avLst/>
              <a:gdLst>
                <a:gd name="connsiteX0" fmla="*/ 476250 w 466725"/>
                <a:gd name="connsiteY0" fmla="*/ 243364 h 485775"/>
                <a:gd name="connsiteX1" fmla="*/ 476250 w 466725"/>
                <a:gd name="connsiteY1" fmla="*/ 235172 h 485775"/>
                <a:gd name="connsiteX2" fmla="*/ 238125 w 466725"/>
                <a:gd name="connsiteY2" fmla="*/ 0 h 485775"/>
                <a:gd name="connsiteX3" fmla="*/ 238125 w 466725"/>
                <a:gd name="connsiteY3" fmla="*/ 0 h 485775"/>
                <a:gd name="connsiteX4" fmla="*/ 0 w 466725"/>
                <a:gd name="connsiteY4" fmla="*/ 235172 h 485775"/>
                <a:gd name="connsiteX5" fmla="*/ 0 w 466725"/>
                <a:gd name="connsiteY5" fmla="*/ 243364 h 485775"/>
                <a:gd name="connsiteX6" fmla="*/ 16573 w 466725"/>
                <a:gd name="connsiteY6" fmla="*/ 325755 h 485775"/>
                <a:gd name="connsiteX7" fmla="*/ 57912 w 466725"/>
                <a:gd name="connsiteY7" fmla="*/ 393478 h 485775"/>
                <a:gd name="connsiteX8" fmla="*/ 113633 w 466725"/>
                <a:gd name="connsiteY8" fmla="*/ 483965 h 485775"/>
                <a:gd name="connsiteX9" fmla="*/ 130016 w 466725"/>
                <a:gd name="connsiteY9" fmla="*/ 494062 h 485775"/>
                <a:gd name="connsiteX10" fmla="*/ 346234 w 466725"/>
                <a:gd name="connsiteY10" fmla="*/ 494062 h 485775"/>
                <a:gd name="connsiteX11" fmla="*/ 362617 w 466725"/>
                <a:gd name="connsiteY11" fmla="*/ 483965 h 485775"/>
                <a:gd name="connsiteX12" fmla="*/ 418338 w 466725"/>
                <a:gd name="connsiteY12" fmla="*/ 393478 h 485775"/>
                <a:gd name="connsiteX13" fmla="*/ 459676 w 466725"/>
                <a:gd name="connsiteY13" fmla="*/ 325755 h 485775"/>
                <a:gd name="connsiteX14" fmla="*/ 476250 w 466725"/>
                <a:gd name="connsiteY14" fmla="*/ 243364 h 485775"/>
                <a:gd name="connsiteX15" fmla="*/ 421386 w 466725"/>
                <a:gd name="connsiteY15" fmla="*/ 242507 h 485775"/>
                <a:gd name="connsiteX16" fmla="*/ 408718 w 466725"/>
                <a:gd name="connsiteY16" fmla="*/ 306515 h 485775"/>
                <a:gd name="connsiteX17" fmla="*/ 377857 w 466725"/>
                <a:gd name="connsiteY17" fmla="*/ 356807 h 485775"/>
                <a:gd name="connsiteX18" fmla="*/ 323850 w 466725"/>
                <a:gd name="connsiteY18" fmla="*/ 438912 h 485775"/>
                <a:gd name="connsiteX19" fmla="*/ 152400 w 466725"/>
                <a:gd name="connsiteY19" fmla="*/ 438912 h 485775"/>
                <a:gd name="connsiteX20" fmla="*/ 98870 w 466725"/>
                <a:gd name="connsiteY20" fmla="*/ 356521 h 485775"/>
                <a:gd name="connsiteX21" fmla="*/ 68008 w 466725"/>
                <a:gd name="connsiteY21" fmla="*/ 306229 h 485775"/>
                <a:gd name="connsiteX22" fmla="*/ 54864 w 466725"/>
                <a:gd name="connsiteY22" fmla="*/ 242221 h 485775"/>
                <a:gd name="connsiteX23" fmla="*/ 54864 w 466725"/>
                <a:gd name="connsiteY23" fmla="*/ 235363 h 485775"/>
                <a:gd name="connsiteX24" fmla="*/ 237839 w 466725"/>
                <a:gd name="connsiteY24" fmla="*/ 54388 h 485775"/>
                <a:gd name="connsiteX25" fmla="*/ 237839 w 466725"/>
                <a:gd name="connsiteY25" fmla="*/ 54388 h 485775"/>
                <a:gd name="connsiteX26" fmla="*/ 420814 w 466725"/>
                <a:gd name="connsiteY26" fmla="*/ 235363 h 485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66725" h="485775">
                  <a:moveTo>
                    <a:pt x="476250" y="243364"/>
                  </a:moveTo>
                  <a:lnTo>
                    <a:pt x="476250" y="235172"/>
                  </a:lnTo>
                  <a:cubicBezTo>
                    <a:pt x="473823" y="105160"/>
                    <a:pt x="368157" y="804"/>
                    <a:pt x="238125" y="0"/>
                  </a:cubicBezTo>
                  <a:lnTo>
                    <a:pt x="238125" y="0"/>
                  </a:lnTo>
                  <a:cubicBezTo>
                    <a:pt x="108093" y="804"/>
                    <a:pt x="2427" y="105160"/>
                    <a:pt x="0" y="235172"/>
                  </a:cubicBezTo>
                  <a:lnTo>
                    <a:pt x="0" y="243364"/>
                  </a:lnTo>
                  <a:cubicBezTo>
                    <a:pt x="871" y="271562"/>
                    <a:pt x="6473" y="299414"/>
                    <a:pt x="16573" y="325755"/>
                  </a:cubicBezTo>
                  <a:cubicBezTo>
                    <a:pt x="26214" y="350609"/>
                    <a:pt x="40213" y="373543"/>
                    <a:pt x="57912" y="393478"/>
                  </a:cubicBezTo>
                  <a:cubicBezTo>
                    <a:pt x="79724" y="417195"/>
                    <a:pt x="103537" y="463391"/>
                    <a:pt x="113633" y="483965"/>
                  </a:cubicBezTo>
                  <a:cubicBezTo>
                    <a:pt x="116721" y="490180"/>
                    <a:pt x="123076" y="494096"/>
                    <a:pt x="130016" y="494062"/>
                  </a:cubicBezTo>
                  <a:lnTo>
                    <a:pt x="346234" y="494062"/>
                  </a:lnTo>
                  <a:cubicBezTo>
                    <a:pt x="353174" y="494096"/>
                    <a:pt x="359529" y="490180"/>
                    <a:pt x="362617" y="483965"/>
                  </a:cubicBezTo>
                  <a:cubicBezTo>
                    <a:pt x="372713" y="463391"/>
                    <a:pt x="396526" y="417290"/>
                    <a:pt x="418338" y="393478"/>
                  </a:cubicBezTo>
                  <a:cubicBezTo>
                    <a:pt x="436037" y="373543"/>
                    <a:pt x="450036" y="350609"/>
                    <a:pt x="459676" y="325755"/>
                  </a:cubicBezTo>
                  <a:cubicBezTo>
                    <a:pt x="469777" y="299414"/>
                    <a:pt x="475379" y="271562"/>
                    <a:pt x="476250" y="243364"/>
                  </a:cubicBezTo>
                  <a:close/>
                  <a:moveTo>
                    <a:pt x="421386" y="242507"/>
                  </a:moveTo>
                  <a:cubicBezTo>
                    <a:pt x="420709" y="264394"/>
                    <a:pt x="416429" y="286020"/>
                    <a:pt x="408718" y="306515"/>
                  </a:cubicBezTo>
                  <a:cubicBezTo>
                    <a:pt x="401485" y="324971"/>
                    <a:pt x="391037" y="341999"/>
                    <a:pt x="377857" y="356807"/>
                  </a:cubicBezTo>
                  <a:cubicBezTo>
                    <a:pt x="356714" y="381975"/>
                    <a:pt x="338588" y="409531"/>
                    <a:pt x="323850" y="438912"/>
                  </a:cubicBezTo>
                  <a:lnTo>
                    <a:pt x="152400" y="438912"/>
                  </a:lnTo>
                  <a:cubicBezTo>
                    <a:pt x="137831" y="409455"/>
                    <a:pt x="119864" y="381803"/>
                    <a:pt x="98870" y="356521"/>
                  </a:cubicBezTo>
                  <a:cubicBezTo>
                    <a:pt x="85690" y="341713"/>
                    <a:pt x="75241" y="324685"/>
                    <a:pt x="68008" y="306229"/>
                  </a:cubicBezTo>
                  <a:cubicBezTo>
                    <a:pt x="60135" y="285761"/>
                    <a:pt x="55694" y="264135"/>
                    <a:pt x="54864" y="242221"/>
                  </a:cubicBezTo>
                  <a:lnTo>
                    <a:pt x="54864" y="235363"/>
                  </a:lnTo>
                  <a:cubicBezTo>
                    <a:pt x="56570" y="135350"/>
                    <a:pt x="137813" y="54995"/>
                    <a:pt x="237839" y="54388"/>
                  </a:cubicBezTo>
                  <a:lnTo>
                    <a:pt x="237839" y="54388"/>
                  </a:lnTo>
                  <a:cubicBezTo>
                    <a:pt x="337865" y="54995"/>
                    <a:pt x="419109" y="135350"/>
                    <a:pt x="420814" y="2353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21C30140-D686-48A3-A395-CCFA661E8DF7}"/>
                </a:ext>
              </a:extLst>
            </p:cNvPr>
            <p:cNvSpPr/>
            <p:nvPr/>
          </p:nvSpPr>
          <p:spPr>
            <a:xfrm>
              <a:off x="6070378" y="3009900"/>
              <a:ext cx="38100" cy="104775"/>
            </a:xfrm>
            <a:custGeom>
              <a:avLst/>
              <a:gdLst>
                <a:gd name="connsiteX0" fmla="*/ 19050 w 38100"/>
                <a:gd name="connsiteY0" fmla="*/ 104775 h 104775"/>
                <a:gd name="connsiteX1" fmla="*/ 38100 w 38100"/>
                <a:gd name="connsiteY1" fmla="*/ 85725 h 104775"/>
                <a:gd name="connsiteX2" fmla="*/ 38100 w 38100"/>
                <a:gd name="connsiteY2" fmla="*/ 19050 h 104775"/>
                <a:gd name="connsiteX3" fmla="*/ 19050 w 38100"/>
                <a:gd name="connsiteY3" fmla="*/ 0 h 104775"/>
                <a:gd name="connsiteX4" fmla="*/ 0 w 38100"/>
                <a:gd name="connsiteY4" fmla="*/ 19050 h 104775"/>
                <a:gd name="connsiteX5" fmla="*/ 0 w 38100"/>
                <a:gd name="connsiteY5" fmla="*/ 85725 h 104775"/>
                <a:gd name="connsiteX6" fmla="*/ 19050 w 38100"/>
                <a:gd name="connsiteY6" fmla="*/ 10477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00" h="104775">
                  <a:moveTo>
                    <a:pt x="19050" y="104775"/>
                  </a:moveTo>
                  <a:cubicBezTo>
                    <a:pt x="29571" y="104775"/>
                    <a:pt x="38100" y="96246"/>
                    <a:pt x="38100" y="85725"/>
                  </a:cubicBezTo>
                  <a:lnTo>
                    <a:pt x="38100" y="19050"/>
                  </a:lnTo>
                  <a:cubicBezTo>
                    <a:pt x="38100" y="8529"/>
                    <a:pt x="29571" y="0"/>
                    <a:pt x="19050" y="0"/>
                  </a:cubicBezTo>
                  <a:cubicBezTo>
                    <a:pt x="8529" y="0"/>
                    <a:pt x="0" y="8529"/>
                    <a:pt x="0" y="19050"/>
                  </a:cubicBezTo>
                  <a:lnTo>
                    <a:pt x="0" y="85725"/>
                  </a:lnTo>
                  <a:cubicBezTo>
                    <a:pt x="0" y="96246"/>
                    <a:pt x="8529" y="104775"/>
                    <a:pt x="19050" y="1047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D9A7C2F4-4FB0-4908-B24C-CB38694BBD5B}"/>
                </a:ext>
              </a:extLst>
            </p:cNvPr>
            <p:cNvSpPr/>
            <p:nvPr/>
          </p:nvSpPr>
          <p:spPr>
            <a:xfrm>
              <a:off x="5811295" y="3119289"/>
              <a:ext cx="76200" cy="76200"/>
            </a:xfrm>
            <a:custGeom>
              <a:avLst/>
              <a:gdLst>
                <a:gd name="connsiteX0" fmla="*/ 52105 w 76200"/>
                <a:gd name="connsiteY0" fmla="*/ 79111 h 76200"/>
                <a:gd name="connsiteX1" fmla="*/ 78965 w 76200"/>
                <a:gd name="connsiteY1" fmla="*/ 79111 h 76200"/>
                <a:gd name="connsiteX2" fmla="*/ 78965 w 76200"/>
                <a:gd name="connsiteY2" fmla="*/ 52250 h 76200"/>
                <a:gd name="connsiteX3" fmla="*/ 31817 w 76200"/>
                <a:gd name="connsiteY3" fmla="*/ 4911 h 76200"/>
                <a:gd name="connsiteX4" fmla="*/ 4910 w 76200"/>
                <a:gd name="connsiteY4" fmla="*/ 6283 h 76200"/>
                <a:gd name="connsiteX5" fmla="*/ 4956 w 76200"/>
                <a:gd name="connsiteY5" fmla="*/ 31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200" h="76200">
                  <a:moveTo>
                    <a:pt x="52105" y="79111"/>
                  </a:moveTo>
                  <a:cubicBezTo>
                    <a:pt x="59535" y="86496"/>
                    <a:pt x="71535" y="86496"/>
                    <a:pt x="78965" y="79111"/>
                  </a:cubicBezTo>
                  <a:cubicBezTo>
                    <a:pt x="86351" y="71680"/>
                    <a:pt x="86351" y="59680"/>
                    <a:pt x="78965" y="52250"/>
                  </a:cubicBezTo>
                  <a:lnTo>
                    <a:pt x="31817" y="4911"/>
                  </a:lnTo>
                  <a:cubicBezTo>
                    <a:pt x="24008" y="-2140"/>
                    <a:pt x="11962" y="-1525"/>
                    <a:pt x="4910" y="6283"/>
                  </a:cubicBezTo>
                  <a:cubicBezTo>
                    <a:pt x="-1654" y="13555"/>
                    <a:pt x="-1634" y="24619"/>
                    <a:pt x="4956" y="3186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C2119C35-3E9A-4F41-99B7-33459F87137B}"/>
                </a:ext>
              </a:extLst>
            </p:cNvPr>
            <p:cNvSpPr/>
            <p:nvPr/>
          </p:nvSpPr>
          <p:spPr>
            <a:xfrm>
              <a:off x="6282866" y="3124232"/>
              <a:ext cx="76200" cy="76200"/>
            </a:xfrm>
            <a:custGeom>
              <a:avLst/>
              <a:gdLst>
                <a:gd name="connsiteX0" fmla="*/ 19446 w 76200"/>
                <a:gd name="connsiteY0" fmla="*/ 83407 h 76200"/>
                <a:gd name="connsiteX1" fmla="*/ 32971 w 76200"/>
                <a:gd name="connsiteY1" fmla="*/ 77787 h 76200"/>
                <a:gd name="connsiteX2" fmla="*/ 80025 w 76200"/>
                <a:gd name="connsiteY2" fmla="*/ 30162 h 76200"/>
                <a:gd name="connsiteX3" fmla="*/ 75664 w 76200"/>
                <a:gd name="connsiteY3" fmla="*/ 3577 h 76200"/>
                <a:gd name="connsiteX4" fmla="*/ 53164 w 76200"/>
                <a:gd name="connsiteY4" fmla="*/ 3778 h 76200"/>
                <a:gd name="connsiteX5" fmla="*/ 5539 w 76200"/>
                <a:gd name="connsiteY5" fmla="*/ 51403 h 76200"/>
                <a:gd name="connsiteX6" fmla="*/ 5539 w 76200"/>
                <a:gd name="connsiteY6" fmla="*/ 78264 h 76200"/>
                <a:gd name="connsiteX7" fmla="*/ 19446 w 76200"/>
                <a:gd name="connsiteY7" fmla="*/ 8340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00" h="76200">
                  <a:moveTo>
                    <a:pt x="19446" y="83407"/>
                  </a:moveTo>
                  <a:cubicBezTo>
                    <a:pt x="24523" y="83411"/>
                    <a:pt x="29392" y="81388"/>
                    <a:pt x="32971" y="77787"/>
                  </a:cubicBezTo>
                  <a:lnTo>
                    <a:pt x="80025" y="30162"/>
                  </a:lnTo>
                  <a:cubicBezTo>
                    <a:pt x="86162" y="21617"/>
                    <a:pt x="84210" y="9714"/>
                    <a:pt x="75664" y="3577"/>
                  </a:cubicBezTo>
                  <a:cubicBezTo>
                    <a:pt x="68922" y="-1265"/>
                    <a:pt x="59819" y="-1184"/>
                    <a:pt x="53164" y="3778"/>
                  </a:cubicBezTo>
                  <a:lnTo>
                    <a:pt x="5539" y="51403"/>
                  </a:lnTo>
                  <a:cubicBezTo>
                    <a:pt x="-1846" y="58834"/>
                    <a:pt x="-1846" y="70833"/>
                    <a:pt x="5539" y="78264"/>
                  </a:cubicBezTo>
                  <a:cubicBezTo>
                    <a:pt x="9290" y="81786"/>
                    <a:pt x="14306" y="83641"/>
                    <a:pt x="19446" y="834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275A64ED-563F-4B9A-B96D-67FCDD93FBC3}"/>
                </a:ext>
              </a:extLst>
            </p:cNvPr>
            <p:cNvSpPr/>
            <p:nvPr/>
          </p:nvSpPr>
          <p:spPr>
            <a:xfrm>
              <a:off x="5707856" y="3367088"/>
              <a:ext cx="104775" cy="38100"/>
            </a:xfrm>
            <a:custGeom>
              <a:avLst/>
              <a:gdLst>
                <a:gd name="connsiteX0" fmla="*/ 85725 w 104775"/>
                <a:gd name="connsiteY0" fmla="*/ 0 h 38100"/>
                <a:gd name="connsiteX1" fmla="*/ 19050 w 104775"/>
                <a:gd name="connsiteY1" fmla="*/ 0 h 38100"/>
                <a:gd name="connsiteX2" fmla="*/ 0 w 104775"/>
                <a:gd name="connsiteY2" fmla="*/ 19050 h 38100"/>
                <a:gd name="connsiteX3" fmla="*/ 19050 w 104775"/>
                <a:gd name="connsiteY3" fmla="*/ 38100 h 38100"/>
                <a:gd name="connsiteX4" fmla="*/ 85725 w 104775"/>
                <a:gd name="connsiteY4" fmla="*/ 38100 h 38100"/>
                <a:gd name="connsiteX5" fmla="*/ 104775 w 104775"/>
                <a:gd name="connsiteY5" fmla="*/ 19050 h 38100"/>
                <a:gd name="connsiteX6" fmla="*/ 85725 w 104775"/>
                <a:gd name="connsiteY6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775" h="38100">
                  <a:moveTo>
                    <a:pt x="85725" y="0"/>
                  </a:moveTo>
                  <a:lnTo>
                    <a:pt x="19050" y="0"/>
                  </a:lnTo>
                  <a:cubicBezTo>
                    <a:pt x="8529" y="0"/>
                    <a:pt x="0" y="8529"/>
                    <a:pt x="0" y="19050"/>
                  </a:cubicBezTo>
                  <a:cubicBezTo>
                    <a:pt x="0" y="29571"/>
                    <a:pt x="8529" y="38100"/>
                    <a:pt x="19050" y="38100"/>
                  </a:cubicBezTo>
                  <a:lnTo>
                    <a:pt x="85725" y="38100"/>
                  </a:lnTo>
                  <a:cubicBezTo>
                    <a:pt x="96246" y="38100"/>
                    <a:pt x="104775" y="29571"/>
                    <a:pt x="104775" y="19050"/>
                  </a:cubicBezTo>
                  <a:cubicBezTo>
                    <a:pt x="104775" y="8529"/>
                    <a:pt x="96246" y="0"/>
                    <a:pt x="8572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91AF8AA2-92CA-4A72-B972-C0651809086E}"/>
                </a:ext>
              </a:extLst>
            </p:cNvPr>
            <p:cNvSpPr/>
            <p:nvPr/>
          </p:nvSpPr>
          <p:spPr>
            <a:xfrm>
              <a:off x="5809591" y="3568628"/>
              <a:ext cx="76200" cy="85725"/>
            </a:xfrm>
            <a:custGeom>
              <a:avLst/>
              <a:gdLst>
                <a:gd name="connsiteX0" fmla="*/ 53808 w 76200"/>
                <a:gd name="connsiteY0" fmla="*/ 4581 h 85725"/>
                <a:gd name="connsiteX1" fmla="*/ 6659 w 76200"/>
                <a:gd name="connsiteY1" fmla="*/ 52206 h 85725"/>
                <a:gd name="connsiteX2" fmla="*/ 4581 w 76200"/>
                <a:gd name="connsiteY2" fmla="*/ 79066 h 85725"/>
                <a:gd name="connsiteX3" fmla="*/ 31442 w 76200"/>
                <a:gd name="connsiteY3" fmla="*/ 81144 h 85725"/>
                <a:gd name="connsiteX4" fmla="*/ 33520 w 76200"/>
                <a:gd name="connsiteY4" fmla="*/ 79066 h 85725"/>
                <a:gd name="connsiteX5" fmla="*/ 80669 w 76200"/>
                <a:gd name="connsiteY5" fmla="*/ 31441 h 85725"/>
                <a:gd name="connsiteX6" fmla="*/ 78590 w 76200"/>
                <a:gd name="connsiteY6" fmla="*/ 4581 h 85725"/>
                <a:gd name="connsiteX7" fmla="*/ 53808 w 76200"/>
                <a:gd name="connsiteY7" fmla="*/ 458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00" h="85725">
                  <a:moveTo>
                    <a:pt x="53808" y="4581"/>
                  </a:moveTo>
                  <a:lnTo>
                    <a:pt x="6659" y="52206"/>
                  </a:lnTo>
                  <a:cubicBezTo>
                    <a:pt x="-1332" y="59049"/>
                    <a:pt x="-2263" y="71075"/>
                    <a:pt x="4581" y="79066"/>
                  </a:cubicBezTo>
                  <a:cubicBezTo>
                    <a:pt x="11425" y="87058"/>
                    <a:pt x="23451" y="87987"/>
                    <a:pt x="31442" y="81144"/>
                  </a:cubicBezTo>
                  <a:cubicBezTo>
                    <a:pt x="32187" y="80506"/>
                    <a:pt x="32882" y="79811"/>
                    <a:pt x="33520" y="79066"/>
                  </a:cubicBezTo>
                  <a:lnTo>
                    <a:pt x="80669" y="31441"/>
                  </a:lnTo>
                  <a:cubicBezTo>
                    <a:pt x="87512" y="23450"/>
                    <a:pt x="86582" y="11424"/>
                    <a:pt x="78590" y="4581"/>
                  </a:cubicBezTo>
                  <a:cubicBezTo>
                    <a:pt x="71459" y="-1527"/>
                    <a:pt x="60941" y="-1527"/>
                    <a:pt x="53808" y="45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58DEA5DA-BE73-41F9-9457-B18699388668}"/>
                </a:ext>
              </a:extLst>
            </p:cNvPr>
            <p:cNvSpPr/>
            <p:nvPr/>
          </p:nvSpPr>
          <p:spPr>
            <a:xfrm>
              <a:off x="6282648" y="3563306"/>
              <a:ext cx="85725" cy="85725"/>
            </a:xfrm>
            <a:custGeom>
              <a:avLst/>
              <a:gdLst>
                <a:gd name="connsiteX0" fmla="*/ 33190 w 85725"/>
                <a:gd name="connsiteY0" fmla="*/ 6283 h 85725"/>
                <a:gd name="connsiteX1" fmla="*/ 6283 w 85725"/>
                <a:gd name="connsiteY1" fmla="*/ 4911 h 85725"/>
                <a:gd name="connsiteX2" fmla="*/ 4911 w 85725"/>
                <a:gd name="connsiteY2" fmla="*/ 31817 h 85725"/>
                <a:gd name="connsiteX3" fmla="*/ 6234 w 85725"/>
                <a:gd name="connsiteY3" fmla="*/ 33144 h 85725"/>
                <a:gd name="connsiteX4" fmla="*/ 53859 w 85725"/>
                <a:gd name="connsiteY4" fmla="*/ 80769 h 85725"/>
                <a:gd name="connsiteX5" fmla="*/ 80689 w 85725"/>
                <a:gd name="connsiteY5" fmla="*/ 83213 h 85725"/>
                <a:gd name="connsiteX6" fmla="*/ 83133 w 85725"/>
                <a:gd name="connsiteY6" fmla="*/ 56384 h 85725"/>
                <a:gd name="connsiteX7" fmla="*/ 80052 w 85725"/>
                <a:gd name="connsiteY7" fmla="*/ 5343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25" h="85725">
                  <a:moveTo>
                    <a:pt x="33190" y="6283"/>
                  </a:moveTo>
                  <a:cubicBezTo>
                    <a:pt x="26139" y="-1525"/>
                    <a:pt x="14093" y="-2140"/>
                    <a:pt x="6283" y="4911"/>
                  </a:cubicBezTo>
                  <a:cubicBezTo>
                    <a:pt x="-1525" y="11961"/>
                    <a:pt x="-2140" y="24007"/>
                    <a:pt x="4911" y="31817"/>
                  </a:cubicBezTo>
                  <a:cubicBezTo>
                    <a:pt x="5330" y="32280"/>
                    <a:pt x="5772" y="32724"/>
                    <a:pt x="6234" y="33144"/>
                  </a:cubicBezTo>
                  <a:lnTo>
                    <a:pt x="53859" y="80769"/>
                  </a:lnTo>
                  <a:cubicBezTo>
                    <a:pt x="60593" y="88853"/>
                    <a:pt x="72605" y="89947"/>
                    <a:pt x="80689" y="83213"/>
                  </a:cubicBezTo>
                  <a:cubicBezTo>
                    <a:pt x="88773" y="76480"/>
                    <a:pt x="89866" y="64468"/>
                    <a:pt x="83133" y="56384"/>
                  </a:cubicBezTo>
                  <a:cubicBezTo>
                    <a:pt x="82219" y="55288"/>
                    <a:pt x="81187" y="54298"/>
                    <a:pt x="80052" y="534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841B8FB0-7E0B-43EB-8CE7-D754A40146A0}"/>
                </a:ext>
              </a:extLst>
            </p:cNvPr>
            <p:cNvSpPr/>
            <p:nvPr/>
          </p:nvSpPr>
          <p:spPr>
            <a:xfrm>
              <a:off x="6362700" y="3366421"/>
              <a:ext cx="104775" cy="38100"/>
            </a:xfrm>
            <a:custGeom>
              <a:avLst/>
              <a:gdLst>
                <a:gd name="connsiteX0" fmla="*/ 85725 w 104775"/>
                <a:gd name="connsiteY0" fmla="*/ 0 h 38100"/>
                <a:gd name="connsiteX1" fmla="*/ 19050 w 104775"/>
                <a:gd name="connsiteY1" fmla="*/ 0 h 38100"/>
                <a:gd name="connsiteX2" fmla="*/ 0 w 104775"/>
                <a:gd name="connsiteY2" fmla="*/ 19050 h 38100"/>
                <a:gd name="connsiteX3" fmla="*/ 19050 w 104775"/>
                <a:gd name="connsiteY3" fmla="*/ 38100 h 38100"/>
                <a:gd name="connsiteX4" fmla="*/ 85725 w 104775"/>
                <a:gd name="connsiteY4" fmla="*/ 38100 h 38100"/>
                <a:gd name="connsiteX5" fmla="*/ 104775 w 104775"/>
                <a:gd name="connsiteY5" fmla="*/ 19050 h 38100"/>
                <a:gd name="connsiteX6" fmla="*/ 85725 w 104775"/>
                <a:gd name="connsiteY6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775" h="38100">
                  <a:moveTo>
                    <a:pt x="85725" y="0"/>
                  </a:moveTo>
                  <a:lnTo>
                    <a:pt x="19050" y="0"/>
                  </a:lnTo>
                  <a:cubicBezTo>
                    <a:pt x="8529" y="0"/>
                    <a:pt x="0" y="8529"/>
                    <a:pt x="0" y="19050"/>
                  </a:cubicBezTo>
                  <a:cubicBezTo>
                    <a:pt x="0" y="29571"/>
                    <a:pt x="8529" y="38100"/>
                    <a:pt x="19050" y="38100"/>
                  </a:cubicBezTo>
                  <a:lnTo>
                    <a:pt x="85725" y="38100"/>
                  </a:lnTo>
                  <a:cubicBezTo>
                    <a:pt x="96246" y="38100"/>
                    <a:pt x="104775" y="29571"/>
                    <a:pt x="104775" y="19050"/>
                  </a:cubicBezTo>
                  <a:cubicBezTo>
                    <a:pt x="104775" y="8529"/>
                    <a:pt x="96246" y="0"/>
                    <a:pt x="8572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sp>
        <p:nvSpPr>
          <p:cNvPr id="64" name="TextBox 63">
            <a:extLst>
              <a:ext uri="{FF2B5EF4-FFF2-40B4-BE49-F238E27FC236}">
                <a16:creationId xmlns:a16="http://schemas.microsoft.com/office/drawing/2014/main" id="{A2AB338E-0428-41C4-85B7-1AFF83B2332B}"/>
              </a:ext>
            </a:extLst>
          </p:cNvPr>
          <p:cNvSpPr txBox="1"/>
          <p:nvPr/>
        </p:nvSpPr>
        <p:spPr>
          <a:xfrm>
            <a:off x="628900" y="286961"/>
            <a:ext cx="2261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Inter" panose="020B0502030000000004" pitchFamily="34" charset="0"/>
                <a:ea typeface="Inter" panose="020B0502030000000004" pitchFamily="34" charset="0"/>
                <a:cs typeface="Open Sans" panose="020B0606030504020204" pitchFamily="34" charset="0"/>
              </a:rPr>
              <a:t>AYB Competition</a:t>
            </a:r>
            <a:endParaRPr lang="en-ID" b="1" dirty="0">
              <a:latin typeface="Inter" panose="020B0502030000000004" pitchFamily="34" charset="0"/>
              <a:ea typeface="Inter" panose="020B05020300000000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1607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7A25FE"/>
            </a:gs>
            <a:gs pos="100000">
              <a:srgbClr val="9824E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DE6EC52-A85F-4F4E-A2B1-BDB4B6DC215C}"/>
              </a:ext>
            </a:extLst>
          </p:cNvPr>
          <p:cNvSpPr txBox="1"/>
          <p:nvPr/>
        </p:nvSpPr>
        <p:spPr>
          <a:xfrm>
            <a:off x="5309809" y="969914"/>
            <a:ext cx="555921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b="1" spc="-370" dirty="0">
                <a:latin typeface="Trebuchet MS"/>
                <a:cs typeface="Trebuchet MS"/>
              </a:rPr>
              <a:t>Introduction</a:t>
            </a:r>
            <a:endParaRPr lang="en-ID" sz="8000" b="1" dirty="0">
              <a:solidFill>
                <a:srgbClr val="9824E9"/>
              </a:solidFill>
              <a:latin typeface="Inter" panose="020B0502030000000004" pitchFamily="34" charset="0"/>
              <a:ea typeface="Inter" panose="020B05020300000000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E29ACB0-3A2B-4D44-B145-A85E4E5B7614}"/>
              </a:ext>
            </a:extLst>
          </p:cNvPr>
          <p:cNvSpPr txBox="1"/>
          <p:nvPr/>
        </p:nvSpPr>
        <p:spPr>
          <a:xfrm>
            <a:off x="5570819" y="2037534"/>
            <a:ext cx="5298204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What is Customer Churn in Banking?</a:t>
            </a:r>
          </a:p>
          <a:p>
            <a:r>
              <a:rPr lang="en-US" sz="1300" dirty="0"/>
              <a:t>Customer churn in banking occurs when customers close their accounts or reduce their use of the bank’s products and services, such as credit cards</a:t>
            </a:r>
          </a:p>
          <a:p>
            <a:r>
              <a:rPr lang="en-US" sz="1600" b="1" dirty="0"/>
              <a:t>What Does High Churn Mean for Banks?</a:t>
            </a:r>
          </a:p>
          <a:p>
            <a:r>
              <a:rPr lang="en-US" sz="1400" dirty="0"/>
              <a:t>High customer churn means the bank is losing many customers, which negatively impacts revenue and market share. It also increases costs to acquire new customers</a:t>
            </a:r>
          </a:p>
          <a:p>
            <a:r>
              <a:rPr lang="en-US" sz="1600" b="1" dirty="0"/>
              <a:t>Why is Understanding Churn Important for Banks?</a:t>
            </a:r>
          </a:p>
          <a:p>
            <a:r>
              <a:rPr lang="en-US" sz="1400" dirty="0"/>
              <a:t>Understanding churn helps banks identify why customers leave and develop strategies to retain them. By analyzing customer behavior and feedback, banks can improve services and enhance customer satisfaction</a:t>
            </a:r>
          </a:p>
        </p:txBody>
      </p:sp>
      <p:grpSp>
        <p:nvGrpSpPr>
          <p:cNvPr id="14" name="Graphic 20" descr="Lightbulb and gear">
            <a:extLst>
              <a:ext uri="{FF2B5EF4-FFF2-40B4-BE49-F238E27FC236}">
                <a16:creationId xmlns:a16="http://schemas.microsoft.com/office/drawing/2014/main" id="{86305C11-52D9-4D57-B9E1-C7E923B5C685}"/>
              </a:ext>
            </a:extLst>
          </p:cNvPr>
          <p:cNvGrpSpPr/>
          <p:nvPr/>
        </p:nvGrpSpPr>
        <p:grpSpPr>
          <a:xfrm>
            <a:off x="103491" y="103415"/>
            <a:ext cx="650491" cy="650491"/>
            <a:chOff x="5638800" y="2971800"/>
            <a:chExt cx="914400" cy="914400"/>
          </a:xfrm>
          <a:solidFill>
            <a:schemeClr val="bg1"/>
          </a:solidFill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282A2C71-3B56-4CD3-9DAF-6F27AF29CEA4}"/>
                </a:ext>
              </a:extLst>
            </p:cNvPr>
            <p:cNvSpPr/>
            <p:nvPr/>
          </p:nvSpPr>
          <p:spPr>
            <a:xfrm>
              <a:off x="5978271" y="3280220"/>
              <a:ext cx="209550" cy="209550"/>
            </a:xfrm>
            <a:custGeom>
              <a:avLst/>
              <a:gdLst>
                <a:gd name="connsiteX0" fmla="*/ 187547 w 209550"/>
                <a:gd name="connsiteY0" fmla="*/ 64675 h 209550"/>
                <a:gd name="connsiteX1" fmla="*/ 195644 w 209550"/>
                <a:gd name="connsiteY1" fmla="*/ 40672 h 209550"/>
                <a:gd name="connsiteX2" fmla="*/ 177355 w 209550"/>
                <a:gd name="connsiteY2" fmla="*/ 22384 h 209550"/>
                <a:gd name="connsiteX3" fmla="*/ 153353 w 209550"/>
                <a:gd name="connsiteY3" fmla="*/ 30480 h 209550"/>
                <a:gd name="connsiteX4" fmla="*/ 133541 w 209550"/>
                <a:gd name="connsiteY4" fmla="*/ 22384 h 209550"/>
                <a:gd name="connsiteX5" fmla="*/ 122301 w 209550"/>
                <a:gd name="connsiteY5" fmla="*/ 0 h 209550"/>
                <a:gd name="connsiteX6" fmla="*/ 96774 w 209550"/>
                <a:gd name="connsiteY6" fmla="*/ 0 h 209550"/>
                <a:gd name="connsiteX7" fmla="*/ 85439 w 209550"/>
                <a:gd name="connsiteY7" fmla="*/ 22479 h 209550"/>
                <a:gd name="connsiteX8" fmla="*/ 65532 w 209550"/>
                <a:gd name="connsiteY8" fmla="*/ 30575 h 209550"/>
                <a:gd name="connsiteX9" fmla="*/ 41529 w 209550"/>
                <a:gd name="connsiteY9" fmla="*/ 22479 h 209550"/>
                <a:gd name="connsiteX10" fmla="*/ 23241 w 209550"/>
                <a:gd name="connsiteY10" fmla="*/ 40767 h 209550"/>
                <a:gd name="connsiteX11" fmla="*/ 30861 w 209550"/>
                <a:gd name="connsiteY11" fmla="*/ 64770 h 209550"/>
                <a:gd name="connsiteX12" fmla="*/ 22479 w 209550"/>
                <a:gd name="connsiteY12" fmla="*/ 84582 h 209550"/>
                <a:gd name="connsiteX13" fmla="*/ 0 w 209550"/>
                <a:gd name="connsiteY13" fmla="*/ 95821 h 209550"/>
                <a:gd name="connsiteX14" fmla="*/ 0 w 209550"/>
                <a:gd name="connsiteY14" fmla="*/ 120968 h 209550"/>
                <a:gd name="connsiteX15" fmla="*/ 22479 w 209550"/>
                <a:gd name="connsiteY15" fmla="*/ 132302 h 209550"/>
                <a:gd name="connsiteX16" fmla="*/ 30575 w 209550"/>
                <a:gd name="connsiteY16" fmla="*/ 152114 h 209550"/>
                <a:gd name="connsiteX17" fmla="*/ 22479 w 209550"/>
                <a:gd name="connsiteY17" fmla="*/ 176117 h 209550"/>
                <a:gd name="connsiteX18" fmla="*/ 41529 w 209550"/>
                <a:gd name="connsiteY18" fmla="*/ 194405 h 209550"/>
                <a:gd name="connsiteX19" fmla="*/ 65532 w 209550"/>
                <a:gd name="connsiteY19" fmla="*/ 186214 h 209550"/>
                <a:gd name="connsiteX20" fmla="*/ 85344 w 209550"/>
                <a:gd name="connsiteY20" fmla="*/ 194405 h 209550"/>
                <a:gd name="connsiteX21" fmla="*/ 96583 w 209550"/>
                <a:gd name="connsiteY21" fmla="*/ 216789 h 209550"/>
                <a:gd name="connsiteX22" fmla="*/ 122111 w 209550"/>
                <a:gd name="connsiteY22" fmla="*/ 216789 h 209550"/>
                <a:gd name="connsiteX23" fmla="*/ 133445 w 209550"/>
                <a:gd name="connsiteY23" fmla="*/ 194786 h 209550"/>
                <a:gd name="connsiteX24" fmla="*/ 152972 w 209550"/>
                <a:gd name="connsiteY24" fmla="*/ 186880 h 209550"/>
                <a:gd name="connsiteX25" fmla="*/ 176879 w 209550"/>
                <a:gd name="connsiteY25" fmla="*/ 195072 h 209550"/>
                <a:gd name="connsiteX26" fmla="*/ 195167 w 209550"/>
                <a:gd name="connsiteY26" fmla="*/ 176689 h 209550"/>
                <a:gd name="connsiteX27" fmla="*/ 187071 w 209550"/>
                <a:gd name="connsiteY27" fmla="*/ 152781 h 209550"/>
                <a:gd name="connsiteX28" fmla="*/ 195739 w 209550"/>
                <a:gd name="connsiteY28" fmla="*/ 132874 h 209550"/>
                <a:gd name="connsiteX29" fmla="*/ 218123 w 209550"/>
                <a:gd name="connsiteY29" fmla="*/ 121634 h 209550"/>
                <a:gd name="connsiteX30" fmla="*/ 218123 w 209550"/>
                <a:gd name="connsiteY30" fmla="*/ 95821 h 209550"/>
                <a:gd name="connsiteX31" fmla="*/ 195644 w 209550"/>
                <a:gd name="connsiteY31" fmla="*/ 84487 h 209550"/>
                <a:gd name="connsiteX32" fmla="*/ 187547 w 209550"/>
                <a:gd name="connsiteY32" fmla="*/ 64675 h 209550"/>
                <a:gd name="connsiteX33" fmla="*/ 109442 w 209550"/>
                <a:gd name="connsiteY33" fmla="*/ 146875 h 209550"/>
                <a:gd name="connsiteX34" fmla="*/ 71342 w 209550"/>
                <a:gd name="connsiteY34" fmla="*/ 108775 h 209550"/>
                <a:gd name="connsiteX35" fmla="*/ 109442 w 209550"/>
                <a:gd name="connsiteY35" fmla="*/ 70675 h 209550"/>
                <a:gd name="connsiteX36" fmla="*/ 147542 w 209550"/>
                <a:gd name="connsiteY36" fmla="*/ 108775 h 209550"/>
                <a:gd name="connsiteX37" fmla="*/ 109442 w 209550"/>
                <a:gd name="connsiteY37" fmla="*/ 146875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09550" h="209550">
                  <a:moveTo>
                    <a:pt x="187547" y="64675"/>
                  </a:moveTo>
                  <a:lnTo>
                    <a:pt x="195644" y="40672"/>
                  </a:lnTo>
                  <a:lnTo>
                    <a:pt x="177355" y="22384"/>
                  </a:lnTo>
                  <a:lnTo>
                    <a:pt x="153353" y="30480"/>
                  </a:lnTo>
                  <a:cubicBezTo>
                    <a:pt x="147113" y="26964"/>
                    <a:pt x="140457" y="24244"/>
                    <a:pt x="133541" y="22384"/>
                  </a:cubicBezTo>
                  <a:lnTo>
                    <a:pt x="122301" y="0"/>
                  </a:lnTo>
                  <a:lnTo>
                    <a:pt x="96774" y="0"/>
                  </a:lnTo>
                  <a:lnTo>
                    <a:pt x="85439" y="22479"/>
                  </a:lnTo>
                  <a:cubicBezTo>
                    <a:pt x="78498" y="24356"/>
                    <a:pt x="71813" y="27075"/>
                    <a:pt x="65532" y="30575"/>
                  </a:cubicBezTo>
                  <a:lnTo>
                    <a:pt x="41529" y="22479"/>
                  </a:lnTo>
                  <a:lnTo>
                    <a:pt x="23241" y="40767"/>
                  </a:lnTo>
                  <a:lnTo>
                    <a:pt x="30861" y="64770"/>
                  </a:lnTo>
                  <a:cubicBezTo>
                    <a:pt x="27206" y="70976"/>
                    <a:pt x="24388" y="77637"/>
                    <a:pt x="22479" y="84582"/>
                  </a:cubicBezTo>
                  <a:lnTo>
                    <a:pt x="0" y="95821"/>
                  </a:lnTo>
                  <a:lnTo>
                    <a:pt x="0" y="120968"/>
                  </a:lnTo>
                  <a:lnTo>
                    <a:pt x="22479" y="132302"/>
                  </a:lnTo>
                  <a:cubicBezTo>
                    <a:pt x="24332" y="139221"/>
                    <a:pt x="27052" y="145878"/>
                    <a:pt x="30575" y="152114"/>
                  </a:cubicBezTo>
                  <a:lnTo>
                    <a:pt x="22479" y="176117"/>
                  </a:lnTo>
                  <a:lnTo>
                    <a:pt x="41529" y="194405"/>
                  </a:lnTo>
                  <a:lnTo>
                    <a:pt x="65532" y="186214"/>
                  </a:lnTo>
                  <a:cubicBezTo>
                    <a:pt x="71767" y="189763"/>
                    <a:pt x="78423" y="192515"/>
                    <a:pt x="85344" y="194405"/>
                  </a:cubicBezTo>
                  <a:lnTo>
                    <a:pt x="96583" y="216789"/>
                  </a:lnTo>
                  <a:lnTo>
                    <a:pt x="122111" y="216789"/>
                  </a:lnTo>
                  <a:lnTo>
                    <a:pt x="133445" y="194786"/>
                  </a:lnTo>
                  <a:cubicBezTo>
                    <a:pt x="140245" y="192937"/>
                    <a:pt x="146800" y="190283"/>
                    <a:pt x="152972" y="186880"/>
                  </a:cubicBezTo>
                  <a:lnTo>
                    <a:pt x="176879" y="195072"/>
                  </a:lnTo>
                  <a:lnTo>
                    <a:pt x="195167" y="176689"/>
                  </a:lnTo>
                  <a:lnTo>
                    <a:pt x="187071" y="152781"/>
                  </a:lnTo>
                  <a:cubicBezTo>
                    <a:pt x="190710" y="146497"/>
                    <a:pt x="193618" y="139818"/>
                    <a:pt x="195739" y="132874"/>
                  </a:cubicBezTo>
                  <a:lnTo>
                    <a:pt x="218123" y="121634"/>
                  </a:lnTo>
                  <a:lnTo>
                    <a:pt x="218123" y="95821"/>
                  </a:lnTo>
                  <a:lnTo>
                    <a:pt x="195644" y="84487"/>
                  </a:lnTo>
                  <a:cubicBezTo>
                    <a:pt x="193825" y="77556"/>
                    <a:pt x="191103" y="70896"/>
                    <a:pt x="187547" y="64675"/>
                  </a:cubicBezTo>
                  <a:close/>
                  <a:moveTo>
                    <a:pt x="109442" y="146875"/>
                  </a:moveTo>
                  <a:cubicBezTo>
                    <a:pt x="88401" y="146875"/>
                    <a:pt x="71342" y="129817"/>
                    <a:pt x="71342" y="108775"/>
                  </a:cubicBezTo>
                  <a:cubicBezTo>
                    <a:pt x="71342" y="87734"/>
                    <a:pt x="88401" y="70675"/>
                    <a:pt x="109442" y="70675"/>
                  </a:cubicBezTo>
                  <a:cubicBezTo>
                    <a:pt x="130356" y="70982"/>
                    <a:pt x="147236" y="87861"/>
                    <a:pt x="147542" y="108775"/>
                  </a:cubicBezTo>
                  <a:cubicBezTo>
                    <a:pt x="147542" y="129817"/>
                    <a:pt x="130484" y="146875"/>
                    <a:pt x="109442" y="1468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B1F52EB-2BAD-4DE4-831B-DF4336621D19}"/>
                </a:ext>
              </a:extLst>
            </p:cNvPr>
            <p:cNvSpPr/>
            <p:nvPr/>
          </p:nvSpPr>
          <p:spPr>
            <a:xfrm>
              <a:off x="5979698" y="3684175"/>
              <a:ext cx="209550" cy="47625"/>
            </a:xfrm>
            <a:custGeom>
              <a:avLst/>
              <a:gdLst>
                <a:gd name="connsiteX0" fmla="*/ 189835 w 209550"/>
                <a:gd name="connsiteY0" fmla="*/ 0 h 47625"/>
                <a:gd name="connsiteX1" fmla="*/ 25910 w 209550"/>
                <a:gd name="connsiteY1" fmla="*/ 0 h 47625"/>
                <a:gd name="connsiteX2" fmla="*/ 48 w 209550"/>
                <a:gd name="connsiteY2" fmla="*/ 29098 h 47625"/>
                <a:gd name="connsiteX3" fmla="*/ 25910 w 209550"/>
                <a:gd name="connsiteY3" fmla="*/ 54959 h 47625"/>
                <a:gd name="connsiteX4" fmla="*/ 189835 w 209550"/>
                <a:gd name="connsiteY4" fmla="*/ 54959 h 47625"/>
                <a:gd name="connsiteX5" fmla="*/ 215696 w 209550"/>
                <a:gd name="connsiteY5" fmla="*/ 25861 h 47625"/>
                <a:gd name="connsiteX6" fmla="*/ 189835 w 209550"/>
                <a:gd name="connsiteY6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550" h="47625">
                  <a:moveTo>
                    <a:pt x="189835" y="0"/>
                  </a:moveTo>
                  <a:lnTo>
                    <a:pt x="25910" y="0"/>
                  </a:lnTo>
                  <a:cubicBezTo>
                    <a:pt x="10734" y="894"/>
                    <a:pt x="-845" y="13922"/>
                    <a:pt x="48" y="29098"/>
                  </a:cubicBezTo>
                  <a:cubicBezTo>
                    <a:pt x="869" y="43027"/>
                    <a:pt x="11981" y="54139"/>
                    <a:pt x="25910" y="54959"/>
                  </a:cubicBezTo>
                  <a:lnTo>
                    <a:pt x="189835" y="54959"/>
                  </a:lnTo>
                  <a:cubicBezTo>
                    <a:pt x="205011" y="54065"/>
                    <a:pt x="216590" y="41037"/>
                    <a:pt x="215696" y="25861"/>
                  </a:cubicBezTo>
                  <a:cubicBezTo>
                    <a:pt x="214875" y="11932"/>
                    <a:pt x="203763" y="820"/>
                    <a:pt x="18983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336D7CD9-C51C-4A72-981C-7CB6FFA4DED1}"/>
                </a:ext>
              </a:extLst>
            </p:cNvPr>
            <p:cNvSpPr/>
            <p:nvPr/>
          </p:nvSpPr>
          <p:spPr>
            <a:xfrm>
              <a:off x="6028087" y="3777234"/>
              <a:ext cx="114300" cy="47625"/>
            </a:xfrm>
            <a:custGeom>
              <a:avLst/>
              <a:gdLst>
                <a:gd name="connsiteX0" fmla="*/ 59531 w 114300"/>
                <a:gd name="connsiteY0" fmla="*/ 54959 h 47625"/>
                <a:gd name="connsiteX1" fmla="*/ 118967 w 114300"/>
                <a:gd name="connsiteY1" fmla="*/ 0 h 47625"/>
                <a:gd name="connsiteX2" fmla="*/ 0 w 114300"/>
                <a:gd name="connsiteY2" fmla="*/ 0 h 47625"/>
                <a:gd name="connsiteX3" fmla="*/ 59531 w 114300"/>
                <a:gd name="connsiteY3" fmla="*/ 549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47625">
                  <a:moveTo>
                    <a:pt x="59531" y="54959"/>
                  </a:moveTo>
                  <a:cubicBezTo>
                    <a:pt x="90631" y="54910"/>
                    <a:pt x="116487" y="31001"/>
                    <a:pt x="118967" y="0"/>
                  </a:cubicBezTo>
                  <a:lnTo>
                    <a:pt x="0" y="0"/>
                  </a:lnTo>
                  <a:cubicBezTo>
                    <a:pt x="2527" y="31016"/>
                    <a:pt x="28413" y="54914"/>
                    <a:pt x="59531" y="549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5F5EB86-E529-4492-A2E1-E60798DE062C}"/>
                </a:ext>
              </a:extLst>
            </p:cNvPr>
            <p:cNvSpPr/>
            <p:nvPr/>
          </p:nvSpPr>
          <p:spPr>
            <a:xfrm>
              <a:off x="5849207" y="3152013"/>
              <a:ext cx="466725" cy="485775"/>
            </a:xfrm>
            <a:custGeom>
              <a:avLst/>
              <a:gdLst>
                <a:gd name="connsiteX0" fmla="*/ 476250 w 466725"/>
                <a:gd name="connsiteY0" fmla="*/ 243364 h 485775"/>
                <a:gd name="connsiteX1" fmla="*/ 476250 w 466725"/>
                <a:gd name="connsiteY1" fmla="*/ 235172 h 485775"/>
                <a:gd name="connsiteX2" fmla="*/ 238125 w 466725"/>
                <a:gd name="connsiteY2" fmla="*/ 0 h 485775"/>
                <a:gd name="connsiteX3" fmla="*/ 238125 w 466725"/>
                <a:gd name="connsiteY3" fmla="*/ 0 h 485775"/>
                <a:gd name="connsiteX4" fmla="*/ 0 w 466725"/>
                <a:gd name="connsiteY4" fmla="*/ 235172 h 485775"/>
                <a:gd name="connsiteX5" fmla="*/ 0 w 466725"/>
                <a:gd name="connsiteY5" fmla="*/ 243364 h 485775"/>
                <a:gd name="connsiteX6" fmla="*/ 16573 w 466725"/>
                <a:gd name="connsiteY6" fmla="*/ 325755 h 485775"/>
                <a:gd name="connsiteX7" fmla="*/ 57912 w 466725"/>
                <a:gd name="connsiteY7" fmla="*/ 393478 h 485775"/>
                <a:gd name="connsiteX8" fmla="*/ 113633 w 466725"/>
                <a:gd name="connsiteY8" fmla="*/ 483965 h 485775"/>
                <a:gd name="connsiteX9" fmla="*/ 130016 w 466725"/>
                <a:gd name="connsiteY9" fmla="*/ 494062 h 485775"/>
                <a:gd name="connsiteX10" fmla="*/ 346234 w 466725"/>
                <a:gd name="connsiteY10" fmla="*/ 494062 h 485775"/>
                <a:gd name="connsiteX11" fmla="*/ 362617 w 466725"/>
                <a:gd name="connsiteY11" fmla="*/ 483965 h 485775"/>
                <a:gd name="connsiteX12" fmla="*/ 418338 w 466725"/>
                <a:gd name="connsiteY12" fmla="*/ 393478 h 485775"/>
                <a:gd name="connsiteX13" fmla="*/ 459676 w 466725"/>
                <a:gd name="connsiteY13" fmla="*/ 325755 h 485775"/>
                <a:gd name="connsiteX14" fmla="*/ 476250 w 466725"/>
                <a:gd name="connsiteY14" fmla="*/ 243364 h 485775"/>
                <a:gd name="connsiteX15" fmla="*/ 421386 w 466725"/>
                <a:gd name="connsiteY15" fmla="*/ 242507 h 485775"/>
                <a:gd name="connsiteX16" fmla="*/ 408718 w 466725"/>
                <a:gd name="connsiteY16" fmla="*/ 306515 h 485775"/>
                <a:gd name="connsiteX17" fmla="*/ 377857 w 466725"/>
                <a:gd name="connsiteY17" fmla="*/ 356807 h 485775"/>
                <a:gd name="connsiteX18" fmla="*/ 323850 w 466725"/>
                <a:gd name="connsiteY18" fmla="*/ 438912 h 485775"/>
                <a:gd name="connsiteX19" fmla="*/ 152400 w 466725"/>
                <a:gd name="connsiteY19" fmla="*/ 438912 h 485775"/>
                <a:gd name="connsiteX20" fmla="*/ 98870 w 466725"/>
                <a:gd name="connsiteY20" fmla="*/ 356521 h 485775"/>
                <a:gd name="connsiteX21" fmla="*/ 68008 w 466725"/>
                <a:gd name="connsiteY21" fmla="*/ 306229 h 485775"/>
                <a:gd name="connsiteX22" fmla="*/ 54864 w 466725"/>
                <a:gd name="connsiteY22" fmla="*/ 242221 h 485775"/>
                <a:gd name="connsiteX23" fmla="*/ 54864 w 466725"/>
                <a:gd name="connsiteY23" fmla="*/ 235363 h 485775"/>
                <a:gd name="connsiteX24" fmla="*/ 237839 w 466725"/>
                <a:gd name="connsiteY24" fmla="*/ 54388 h 485775"/>
                <a:gd name="connsiteX25" fmla="*/ 237839 w 466725"/>
                <a:gd name="connsiteY25" fmla="*/ 54388 h 485775"/>
                <a:gd name="connsiteX26" fmla="*/ 420814 w 466725"/>
                <a:gd name="connsiteY26" fmla="*/ 235363 h 485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66725" h="485775">
                  <a:moveTo>
                    <a:pt x="476250" y="243364"/>
                  </a:moveTo>
                  <a:lnTo>
                    <a:pt x="476250" y="235172"/>
                  </a:lnTo>
                  <a:cubicBezTo>
                    <a:pt x="473823" y="105160"/>
                    <a:pt x="368157" y="804"/>
                    <a:pt x="238125" y="0"/>
                  </a:cubicBezTo>
                  <a:lnTo>
                    <a:pt x="238125" y="0"/>
                  </a:lnTo>
                  <a:cubicBezTo>
                    <a:pt x="108093" y="804"/>
                    <a:pt x="2427" y="105160"/>
                    <a:pt x="0" y="235172"/>
                  </a:cubicBezTo>
                  <a:lnTo>
                    <a:pt x="0" y="243364"/>
                  </a:lnTo>
                  <a:cubicBezTo>
                    <a:pt x="871" y="271562"/>
                    <a:pt x="6473" y="299414"/>
                    <a:pt x="16573" y="325755"/>
                  </a:cubicBezTo>
                  <a:cubicBezTo>
                    <a:pt x="26214" y="350609"/>
                    <a:pt x="40213" y="373543"/>
                    <a:pt x="57912" y="393478"/>
                  </a:cubicBezTo>
                  <a:cubicBezTo>
                    <a:pt x="79724" y="417195"/>
                    <a:pt x="103537" y="463391"/>
                    <a:pt x="113633" y="483965"/>
                  </a:cubicBezTo>
                  <a:cubicBezTo>
                    <a:pt x="116721" y="490180"/>
                    <a:pt x="123076" y="494096"/>
                    <a:pt x="130016" y="494062"/>
                  </a:cubicBezTo>
                  <a:lnTo>
                    <a:pt x="346234" y="494062"/>
                  </a:lnTo>
                  <a:cubicBezTo>
                    <a:pt x="353174" y="494096"/>
                    <a:pt x="359529" y="490180"/>
                    <a:pt x="362617" y="483965"/>
                  </a:cubicBezTo>
                  <a:cubicBezTo>
                    <a:pt x="372713" y="463391"/>
                    <a:pt x="396526" y="417290"/>
                    <a:pt x="418338" y="393478"/>
                  </a:cubicBezTo>
                  <a:cubicBezTo>
                    <a:pt x="436037" y="373543"/>
                    <a:pt x="450036" y="350609"/>
                    <a:pt x="459676" y="325755"/>
                  </a:cubicBezTo>
                  <a:cubicBezTo>
                    <a:pt x="469777" y="299414"/>
                    <a:pt x="475379" y="271562"/>
                    <a:pt x="476250" y="243364"/>
                  </a:cubicBezTo>
                  <a:close/>
                  <a:moveTo>
                    <a:pt x="421386" y="242507"/>
                  </a:moveTo>
                  <a:cubicBezTo>
                    <a:pt x="420709" y="264394"/>
                    <a:pt x="416429" y="286020"/>
                    <a:pt x="408718" y="306515"/>
                  </a:cubicBezTo>
                  <a:cubicBezTo>
                    <a:pt x="401485" y="324971"/>
                    <a:pt x="391037" y="341999"/>
                    <a:pt x="377857" y="356807"/>
                  </a:cubicBezTo>
                  <a:cubicBezTo>
                    <a:pt x="356714" y="381975"/>
                    <a:pt x="338588" y="409531"/>
                    <a:pt x="323850" y="438912"/>
                  </a:cubicBezTo>
                  <a:lnTo>
                    <a:pt x="152400" y="438912"/>
                  </a:lnTo>
                  <a:cubicBezTo>
                    <a:pt x="137831" y="409455"/>
                    <a:pt x="119864" y="381803"/>
                    <a:pt x="98870" y="356521"/>
                  </a:cubicBezTo>
                  <a:cubicBezTo>
                    <a:pt x="85690" y="341713"/>
                    <a:pt x="75241" y="324685"/>
                    <a:pt x="68008" y="306229"/>
                  </a:cubicBezTo>
                  <a:cubicBezTo>
                    <a:pt x="60135" y="285761"/>
                    <a:pt x="55694" y="264135"/>
                    <a:pt x="54864" y="242221"/>
                  </a:cubicBezTo>
                  <a:lnTo>
                    <a:pt x="54864" y="235363"/>
                  </a:lnTo>
                  <a:cubicBezTo>
                    <a:pt x="56570" y="135350"/>
                    <a:pt x="137813" y="54995"/>
                    <a:pt x="237839" y="54388"/>
                  </a:cubicBezTo>
                  <a:lnTo>
                    <a:pt x="237839" y="54388"/>
                  </a:lnTo>
                  <a:cubicBezTo>
                    <a:pt x="337865" y="54995"/>
                    <a:pt x="419109" y="135350"/>
                    <a:pt x="420814" y="2353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4A6E038-191E-4F2E-8A56-52905C8359CC}"/>
                </a:ext>
              </a:extLst>
            </p:cNvPr>
            <p:cNvSpPr/>
            <p:nvPr/>
          </p:nvSpPr>
          <p:spPr>
            <a:xfrm>
              <a:off x="6070378" y="3009900"/>
              <a:ext cx="38100" cy="104775"/>
            </a:xfrm>
            <a:custGeom>
              <a:avLst/>
              <a:gdLst>
                <a:gd name="connsiteX0" fmla="*/ 19050 w 38100"/>
                <a:gd name="connsiteY0" fmla="*/ 104775 h 104775"/>
                <a:gd name="connsiteX1" fmla="*/ 38100 w 38100"/>
                <a:gd name="connsiteY1" fmla="*/ 85725 h 104775"/>
                <a:gd name="connsiteX2" fmla="*/ 38100 w 38100"/>
                <a:gd name="connsiteY2" fmla="*/ 19050 h 104775"/>
                <a:gd name="connsiteX3" fmla="*/ 19050 w 38100"/>
                <a:gd name="connsiteY3" fmla="*/ 0 h 104775"/>
                <a:gd name="connsiteX4" fmla="*/ 0 w 38100"/>
                <a:gd name="connsiteY4" fmla="*/ 19050 h 104775"/>
                <a:gd name="connsiteX5" fmla="*/ 0 w 38100"/>
                <a:gd name="connsiteY5" fmla="*/ 85725 h 104775"/>
                <a:gd name="connsiteX6" fmla="*/ 19050 w 38100"/>
                <a:gd name="connsiteY6" fmla="*/ 10477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00" h="104775">
                  <a:moveTo>
                    <a:pt x="19050" y="104775"/>
                  </a:moveTo>
                  <a:cubicBezTo>
                    <a:pt x="29571" y="104775"/>
                    <a:pt x="38100" y="96246"/>
                    <a:pt x="38100" y="85725"/>
                  </a:cubicBezTo>
                  <a:lnTo>
                    <a:pt x="38100" y="19050"/>
                  </a:lnTo>
                  <a:cubicBezTo>
                    <a:pt x="38100" y="8529"/>
                    <a:pt x="29571" y="0"/>
                    <a:pt x="19050" y="0"/>
                  </a:cubicBezTo>
                  <a:cubicBezTo>
                    <a:pt x="8529" y="0"/>
                    <a:pt x="0" y="8529"/>
                    <a:pt x="0" y="19050"/>
                  </a:cubicBezTo>
                  <a:lnTo>
                    <a:pt x="0" y="85725"/>
                  </a:lnTo>
                  <a:cubicBezTo>
                    <a:pt x="0" y="96246"/>
                    <a:pt x="8529" y="104775"/>
                    <a:pt x="19050" y="1047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1996C0A9-69AB-4AB7-9EEA-90F3EE6B13A7}"/>
                </a:ext>
              </a:extLst>
            </p:cNvPr>
            <p:cNvSpPr/>
            <p:nvPr/>
          </p:nvSpPr>
          <p:spPr>
            <a:xfrm>
              <a:off x="5811295" y="3119289"/>
              <a:ext cx="76200" cy="76200"/>
            </a:xfrm>
            <a:custGeom>
              <a:avLst/>
              <a:gdLst>
                <a:gd name="connsiteX0" fmla="*/ 52105 w 76200"/>
                <a:gd name="connsiteY0" fmla="*/ 79111 h 76200"/>
                <a:gd name="connsiteX1" fmla="*/ 78965 w 76200"/>
                <a:gd name="connsiteY1" fmla="*/ 79111 h 76200"/>
                <a:gd name="connsiteX2" fmla="*/ 78965 w 76200"/>
                <a:gd name="connsiteY2" fmla="*/ 52250 h 76200"/>
                <a:gd name="connsiteX3" fmla="*/ 31817 w 76200"/>
                <a:gd name="connsiteY3" fmla="*/ 4911 h 76200"/>
                <a:gd name="connsiteX4" fmla="*/ 4910 w 76200"/>
                <a:gd name="connsiteY4" fmla="*/ 6283 h 76200"/>
                <a:gd name="connsiteX5" fmla="*/ 4956 w 76200"/>
                <a:gd name="connsiteY5" fmla="*/ 31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200" h="76200">
                  <a:moveTo>
                    <a:pt x="52105" y="79111"/>
                  </a:moveTo>
                  <a:cubicBezTo>
                    <a:pt x="59535" y="86496"/>
                    <a:pt x="71535" y="86496"/>
                    <a:pt x="78965" y="79111"/>
                  </a:cubicBezTo>
                  <a:cubicBezTo>
                    <a:pt x="86351" y="71680"/>
                    <a:pt x="86351" y="59680"/>
                    <a:pt x="78965" y="52250"/>
                  </a:cubicBezTo>
                  <a:lnTo>
                    <a:pt x="31817" y="4911"/>
                  </a:lnTo>
                  <a:cubicBezTo>
                    <a:pt x="24008" y="-2140"/>
                    <a:pt x="11962" y="-1525"/>
                    <a:pt x="4910" y="6283"/>
                  </a:cubicBezTo>
                  <a:cubicBezTo>
                    <a:pt x="-1654" y="13555"/>
                    <a:pt x="-1634" y="24619"/>
                    <a:pt x="4956" y="3186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4A42EC0D-8C63-475F-B3AD-B6177F7B57D0}"/>
                </a:ext>
              </a:extLst>
            </p:cNvPr>
            <p:cNvSpPr/>
            <p:nvPr/>
          </p:nvSpPr>
          <p:spPr>
            <a:xfrm>
              <a:off x="6282866" y="3124232"/>
              <a:ext cx="76200" cy="76200"/>
            </a:xfrm>
            <a:custGeom>
              <a:avLst/>
              <a:gdLst>
                <a:gd name="connsiteX0" fmla="*/ 19446 w 76200"/>
                <a:gd name="connsiteY0" fmla="*/ 83407 h 76200"/>
                <a:gd name="connsiteX1" fmla="*/ 32971 w 76200"/>
                <a:gd name="connsiteY1" fmla="*/ 77787 h 76200"/>
                <a:gd name="connsiteX2" fmla="*/ 80025 w 76200"/>
                <a:gd name="connsiteY2" fmla="*/ 30162 h 76200"/>
                <a:gd name="connsiteX3" fmla="*/ 75664 w 76200"/>
                <a:gd name="connsiteY3" fmla="*/ 3577 h 76200"/>
                <a:gd name="connsiteX4" fmla="*/ 53164 w 76200"/>
                <a:gd name="connsiteY4" fmla="*/ 3778 h 76200"/>
                <a:gd name="connsiteX5" fmla="*/ 5539 w 76200"/>
                <a:gd name="connsiteY5" fmla="*/ 51403 h 76200"/>
                <a:gd name="connsiteX6" fmla="*/ 5539 w 76200"/>
                <a:gd name="connsiteY6" fmla="*/ 78264 h 76200"/>
                <a:gd name="connsiteX7" fmla="*/ 19446 w 76200"/>
                <a:gd name="connsiteY7" fmla="*/ 8340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00" h="76200">
                  <a:moveTo>
                    <a:pt x="19446" y="83407"/>
                  </a:moveTo>
                  <a:cubicBezTo>
                    <a:pt x="24523" y="83411"/>
                    <a:pt x="29392" y="81388"/>
                    <a:pt x="32971" y="77787"/>
                  </a:cubicBezTo>
                  <a:lnTo>
                    <a:pt x="80025" y="30162"/>
                  </a:lnTo>
                  <a:cubicBezTo>
                    <a:pt x="86162" y="21617"/>
                    <a:pt x="84210" y="9714"/>
                    <a:pt x="75664" y="3577"/>
                  </a:cubicBezTo>
                  <a:cubicBezTo>
                    <a:pt x="68922" y="-1265"/>
                    <a:pt x="59819" y="-1184"/>
                    <a:pt x="53164" y="3778"/>
                  </a:cubicBezTo>
                  <a:lnTo>
                    <a:pt x="5539" y="51403"/>
                  </a:lnTo>
                  <a:cubicBezTo>
                    <a:pt x="-1846" y="58834"/>
                    <a:pt x="-1846" y="70833"/>
                    <a:pt x="5539" y="78264"/>
                  </a:cubicBezTo>
                  <a:cubicBezTo>
                    <a:pt x="9290" y="81786"/>
                    <a:pt x="14306" y="83641"/>
                    <a:pt x="19446" y="834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015AC31-82D1-4BBC-9141-9C9ABB6EE7C8}"/>
                </a:ext>
              </a:extLst>
            </p:cNvPr>
            <p:cNvSpPr/>
            <p:nvPr/>
          </p:nvSpPr>
          <p:spPr>
            <a:xfrm>
              <a:off x="5707856" y="3367088"/>
              <a:ext cx="104775" cy="38100"/>
            </a:xfrm>
            <a:custGeom>
              <a:avLst/>
              <a:gdLst>
                <a:gd name="connsiteX0" fmla="*/ 85725 w 104775"/>
                <a:gd name="connsiteY0" fmla="*/ 0 h 38100"/>
                <a:gd name="connsiteX1" fmla="*/ 19050 w 104775"/>
                <a:gd name="connsiteY1" fmla="*/ 0 h 38100"/>
                <a:gd name="connsiteX2" fmla="*/ 0 w 104775"/>
                <a:gd name="connsiteY2" fmla="*/ 19050 h 38100"/>
                <a:gd name="connsiteX3" fmla="*/ 19050 w 104775"/>
                <a:gd name="connsiteY3" fmla="*/ 38100 h 38100"/>
                <a:gd name="connsiteX4" fmla="*/ 85725 w 104775"/>
                <a:gd name="connsiteY4" fmla="*/ 38100 h 38100"/>
                <a:gd name="connsiteX5" fmla="*/ 104775 w 104775"/>
                <a:gd name="connsiteY5" fmla="*/ 19050 h 38100"/>
                <a:gd name="connsiteX6" fmla="*/ 85725 w 104775"/>
                <a:gd name="connsiteY6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775" h="38100">
                  <a:moveTo>
                    <a:pt x="85725" y="0"/>
                  </a:moveTo>
                  <a:lnTo>
                    <a:pt x="19050" y="0"/>
                  </a:lnTo>
                  <a:cubicBezTo>
                    <a:pt x="8529" y="0"/>
                    <a:pt x="0" y="8529"/>
                    <a:pt x="0" y="19050"/>
                  </a:cubicBezTo>
                  <a:cubicBezTo>
                    <a:pt x="0" y="29571"/>
                    <a:pt x="8529" y="38100"/>
                    <a:pt x="19050" y="38100"/>
                  </a:cubicBezTo>
                  <a:lnTo>
                    <a:pt x="85725" y="38100"/>
                  </a:lnTo>
                  <a:cubicBezTo>
                    <a:pt x="96246" y="38100"/>
                    <a:pt x="104775" y="29571"/>
                    <a:pt x="104775" y="19050"/>
                  </a:cubicBezTo>
                  <a:cubicBezTo>
                    <a:pt x="104775" y="8529"/>
                    <a:pt x="96246" y="0"/>
                    <a:pt x="8572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F65471B-2DB3-4882-A161-E1BD1B8476E7}"/>
                </a:ext>
              </a:extLst>
            </p:cNvPr>
            <p:cNvSpPr/>
            <p:nvPr/>
          </p:nvSpPr>
          <p:spPr>
            <a:xfrm>
              <a:off x="5809591" y="3568628"/>
              <a:ext cx="76200" cy="85725"/>
            </a:xfrm>
            <a:custGeom>
              <a:avLst/>
              <a:gdLst>
                <a:gd name="connsiteX0" fmla="*/ 53808 w 76200"/>
                <a:gd name="connsiteY0" fmla="*/ 4581 h 85725"/>
                <a:gd name="connsiteX1" fmla="*/ 6659 w 76200"/>
                <a:gd name="connsiteY1" fmla="*/ 52206 h 85725"/>
                <a:gd name="connsiteX2" fmla="*/ 4581 w 76200"/>
                <a:gd name="connsiteY2" fmla="*/ 79066 h 85725"/>
                <a:gd name="connsiteX3" fmla="*/ 31442 w 76200"/>
                <a:gd name="connsiteY3" fmla="*/ 81144 h 85725"/>
                <a:gd name="connsiteX4" fmla="*/ 33520 w 76200"/>
                <a:gd name="connsiteY4" fmla="*/ 79066 h 85725"/>
                <a:gd name="connsiteX5" fmla="*/ 80669 w 76200"/>
                <a:gd name="connsiteY5" fmla="*/ 31441 h 85725"/>
                <a:gd name="connsiteX6" fmla="*/ 78590 w 76200"/>
                <a:gd name="connsiteY6" fmla="*/ 4581 h 85725"/>
                <a:gd name="connsiteX7" fmla="*/ 53808 w 76200"/>
                <a:gd name="connsiteY7" fmla="*/ 458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00" h="85725">
                  <a:moveTo>
                    <a:pt x="53808" y="4581"/>
                  </a:moveTo>
                  <a:lnTo>
                    <a:pt x="6659" y="52206"/>
                  </a:lnTo>
                  <a:cubicBezTo>
                    <a:pt x="-1332" y="59049"/>
                    <a:pt x="-2263" y="71075"/>
                    <a:pt x="4581" y="79066"/>
                  </a:cubicBezTo>
                  <a:cubicBezTo>
                    <a:pt x="11425" y="87058"/>
                    <a:pt x="23451" y="87987"/>
                    <a:pt x="31442" y="81144"/>
                  </a:cubicBezTo>
                  <a:cubicBezTo>
                    <a:pt x="32187" y="80506"/>
                    <a:pt x="32882" y="79811"/>
                    <a:pt x="33520" y="79066"/>
                  </a:cubicBezTo>
                  <a:lnTo>
                    <a:pt x="80669" y="31441"/>
                  </a:lnTo>
                  <a:cubicBezTo>
                    <a:pt x="87512" y="23450"/>
                    <a:pt x="86582" y="11424"/>
                    <a:pt x="78590" y="4581"/>
                  </a:cubicBezTo>
                  <a:cubicBezTo>
                    <a:pt x="71459" y="-1527"/>
                    <a:pt x="60941" y="-1527"/>
                    <a:pt x="53808" y="45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4C9B5A9-9964-4EB0-8195-B015F0877580}"/>
                </a:ext>
              </a:extLst>
            </p:cNvPr>
            <p:cNvSpPr/>
            <p:nvPr/>
          </p:nvSpPr>
          <p:spPr>
            <a:xfrm>
              <a:off x="6282648" y="3563306"/>
              <a:ext cx="85725" cy="85725"/>
            </a:xfrm>
            <a:custGeom>
              <a:avLst/>
              <a:gdLst>
                <a:gd name="connsiteX0" fmla="*/ 33190 w 85725"/>
                <a:gd name="connsiteY0" fmla="*/ 6283 h 85725"/>
                <a:gd name="connsiteX1" fmla="*/ 6283 w 85725"/>
                <a:gd name="connsiteY1" fmla="*/ 4911 h 85725"/>
                <a:gd name="connsiteX2" fmla="*/ 4911 w 85725"/>
                <a:gd name="connsiteY2" fmla="*/ 31817 h 85725"/>
                <a:gd name="connsiteX3" fmla="*/ 6234 w 85725"/>
                <a:gd name="connsiteY3" fmla="*/ 33144 h 85725"/>
                <a:gd name="connsiteX4" fmla="*/ 53859 w 85725"/>
                <a:gd name="connsiteY4" fmla="*/ 80769 h 85725"/>
                <a:gd name="connsiteX5" fmla="*/ 80689 w 85725"/>
                <a:gd name="connsiteY5" fmla="*/ 83213 h 85725"/>
                <a:gd name="connsiteX6" fmla="*/ 83133 w 85725"/>
                <a:gd name="connsiteY6" fmla="*/ 56384 h 85725"/>
                <a:gd name="connsiteX7" fmla="*/ 80052 w 85725"/>
                <a:gd name="connsiteY7" fmla="*/ 5343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25" h="85725">
                  <a:moveTo>
                    <a:pt x="33190" y="6283"/>
                  </a:moveTo>
                  <a:cubicBezTo>
                    <a:pt x="26139" y="-1525"/>
                    <a:pt x="14093" y="-2140"/>
                    <a:pt x="6283" y="4911"/>
                  </a:cubicBezTo>
                  <a:cubicBezTo>
                    <a:pt x="-1525" y="11961"/>
                    <a:pt x="-2140" y="24007"/>
                    <a:pt x="4911" y="31817"/>
                  </a:cubicBezTo>
                  <a:cubicBezTo>
                    <a:pt x="5330" y="32280"/>
                    <a:pt x="5772" y="32724"/>
                    <a:pt x="6234" y="33144"/>
                  </a:cubicBezTo>
                  <a:lnTo>
                    <a:pt x="53859" y="80769"/>
                  </a:lnTo>
                  <a:cubicBezTo>
                    <a:pt x="60593" y="88853"/>
                    <a:pt x="72605" y="89947"/>
                    <a:pt x="80689" y="83213"/>
                  </a:cubicBezTo>
                  <a:cubicBezTo>
                    <a:pt x="88773" y="76480"/>
                    <a:pt x="89866" y="64468"/>
                    <a:pt x="83133" y="56384"/>
                  </a:cubicBezTo>
                  <a:cubicBezTo>
                    <a:pt x="82219" y="55288"/>
                    <a:pt x="81187" y="54298"/>
                    <a:pt x="80052" y="534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C906ECE-87FC-4D33-92DA-8B376DD4E6CF}"/>
                </a:ext>
              </a:extLst>
            </p:cNvPr>
            <p:cNvSpPr/>
            <p:nvPr/>
          </p:nvSpPr>
          <p:spPr>
            <a:xfrm>
              <a:off x="6362700" y="3366421"/>
              <a:ext cx="104775" cy="38100"/>
            </a:xfrm>
            <a:custGeom>
              <a:avLst/>
              <a:gdLst>
                <a:gd name="connsiteX0" fmla="*/ 85725 w 104775"/>
                <a:gd name="connsiteY0" fmla="*/ 0 h 38100"/>
                <a:gd name="connsiteX1" fmla="*/ 19050 w 104775"/>
                <a:gd name="connsiteY1" fmla="*/ 0 h 38100"/>
                <a:gd name="connsiteX2" fmla="*/ 0 w 104775"/>
                <a:gd name="connsiteY2" fmla="*/ 19050 h 38100"/>
                <a:gd name="connsiteX3" fmla="*/ 19050 w 104775"/>
                <a:gd name="connsiteY3" fmla="*/ 38100 h 38100"/>
                <a:gd name="connsiteX4" fmla="*/ 85725 w 104775"/>
                <a:gd name="connsiteY4" fmla="*/ 38100 h 38100"/>
                <a:gd name="connsiteX5" fmla="*/ 104775 w 104775"/>
                <a:gd name="connsiteY5" fmla="*/ 19050 h 38100"/>
                <a:gd name="connsiteX6" fmla="*/ 85725 w 104775"/>
                <a:gd name="connsiteY6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775" h="38100">
                  <a:moveTo>
                    <a:pt x="85725" y="0"/>
                  </a:moveTo>
                  <a:lnTo>
                    <a:pt x="19050" y="0"/>
                  </a:lnTo>
                  <a:cubicBezTo>
                    <a:pt x="8529" y="0"/>
                    <a:pt x="0" y="8529"/>
                    <a:pt x="0" y="19050"/>
                  </a:cubicBezTo>
                  <a:cubicBezTo>
                    <a:pt x="0" y="29571"/>
                    <a:pt x="8529" y="38100"/>
                    <a:pt x="19050" y="38100"/>
                  </a:cubicBezTo>
                  <a:lnTo>
                    <a:pt x="85725" y="38100"/>
                  </a:lnTo>
                  <a:cubicBezTo>
                    <a:pt x="96246" y="38100"/>
                    <a:pt x="104775" y="29571"/>
                    <a:pt x="104775" y="19050"/>
                  </a:cubicBezTo>
                  <a:cubicBezTo>
                    <a:pt x="104775" y="8529"/>
                    <a:pt x="96246" y="0"/>
                    <a:pt x="8572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pic>
        <p:nvPicPr>
          <p:cNvPr id="120" name="Picture Placeholder 119" descr="A person holding a puzzle piece up to a graph&#10;&#10;Description automatically generated">
            <a:extLst>
              <a:ext uri="{FF2B5EF4-FFF2-40B4-BE49-F238E27FC236}">
                <a16:creationId xmlns:a16="http://schemas.microsoft.com/office/drawing/2014/main" id="{CF52C7C0-8F59-59AD-1869-3F6F3B1B85B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" r="23"/>
          <a:stretch>
            <a:fillRect/>
          </a:stretch>
        </p:blipFill>
        <p:spPr>
          <a:xfrm>
            <a:off x="1793566" y="1711923"/>
            <a:ext cx="3434154" cy="3434154"/>
          </a:xfrm>
        </p:spPr>
      </p:pic>
      <p:sp>
        <p:nvSpPr>
          <p:cNvPr id="122" name="TextBox 121">
            <a:extLst>
              <a:ext uri="{FF2B5EF4-FFF2-40B4-BE49-F238E27FC236}">
                <a16:creationId xmlns:a16="http://schemas.microsoft.com/office/drawing/2014/main" id="{D902DB12-214D-1CBE-691D-CACA4FE38C24}"/>
              </a:ext>
            </a:extLst>
          </p:cNvPr>
          <p:cNvSpPr txBox="1"/>
          <p:nvPr/>
        </p:nvSpPr>
        <p:spPr>
          <a:xfrm>
            <a:off x="692998" y="23161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Inter" panose="020B0502030000000004" pitchFamily="34" charset="0"/>
                <a:ea typeface="Inter" panose="020B0502030000000004" pitchFamily="34" charset="0"/>
                <a:cs typeface="Open Sans" panose="020B0606030504020204" pitchFamily="34" charset="0"/>
              </a:rPr>
              <a:t>AYB Competition</a:t>
            </a:r>
            <a:endParaRPr lang="en-ID" b="1" dirty="0">
              <a:latin typeface="Inter" panose="020B0502030000000004" pitchFamily="34" charset="0"/>
              <a:ea typeface="Inter" panose="020B05020300000000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7000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5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9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7DC81DC-61F4-4424-8E88-11BDD4EA8E23}"/>
              </a:ext>
            </a:extLst>
          </p:cNvPr>
          <p:cNvSpPr txBox="1"/>
          <p:nvPr/>
        </p:nvSpPr>
        <p:spPr>
          <a:xfrm>
            <a:off x="541919" y="816596"/>
            <a:ext cx="47009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i="0" spc="-290" dirty="0">
                <a:solidFill>
                  <a:srgbClr val="9824E9"/>
                </a:solidFill>
                <a:effectLst/>
                <a:latin typeface="Trebuchet MS" panose="020B0603020202020204" pitchFamily="34" charset="0"/>
                <a:ea typeface="+mj-ea"/>
                <a:cs typeface="Trebuchet MS" panose="020B0603020202020204" pitchFamily="34" charset="0"/>
              </a:rPr>
              <a:t>K</a:t>
            </a:r>
            <a:r>
              <a:rPr lang="en-US" sz="3600" b="1" i="0" spc="-260" dirty="0">
                <a:solidFill>
                  <a:srgbClr val="9824E9"/>
                </a:solidFill>
                <a:effectLst/>
                <a:latin typeface="Trebuchet MS" panose="020B0603020202020204" pitchFamily="34" charset="0"/>
                <a:ea typeface="+mj-ea"/>
                <a:cs typeface="Trebuchet MS" panose="020B0603020202020204" pitchFamily="34" charset="0"/>
              </a:rPr>
              <a:t>e</a:t>
            </a:r>
            <a:r>
              <a:rPr lang="en-US" sz="3600" b="1" i="0" spc="-170" dirty="0">
                <a:solidFill>
                  <a:srgbClr val="9824E9"/>
                </a:solidFill>
                <a:effectLst/>
                <a:latin typeface="Trebuchet MS" panose="020B0603020202020204" pitchFamily="34" charset="0"/>
                <a:ea typeface="+mj-ea"/>
                <a:cs typeface="Trebuchet MS" panose="020B0603020202020204" pitchFamily="34" charset="0"/>
              </a:rPr>
              <a:t>y</a:t>
            </a:r>
            <a:r>
              <a:rPr lang="en-US" sz="3600" b="1" i="0" spc="-110" dirty="0">
                <a:solidFill>
                  <a:srgbClr val="9824E9"/>
                </a:solidFill>
                <a:effectLst/>
                <a:latin typeface="Trebuchet MS" panose="020B0603020202020204" pitchFamily="34" charset="0"/>
                <a:ea typeface="+mj-ea"/>
                <a:cs typeface="Trebuchet MS" panose="020B0603020202020204" pitchFamily="34" charset="0"/>
              </a:rPr>
              <a:t> </a:t>
            </a:r>
            <a:r>
              <a:rPr lang="en-US" sz="3600" b="1" i="0" spc="5" dirty="0">
                <a:solidFill>
                  <a:srgbClr val="9824E9"/>
                </a:solidFill>
                <a:effectLst/>
                <a:latin typeface="Trebuchet MS" panose="020B0603020202020204" pitchFamily="34" charset="0"/>
                <a:ea typeface="+mj-ea"/>
                <a:cs typeface="Trebuchet MS" panose="020B0603020202020204" pitchFamily="34" charset="0"/>
              </a:rPr>
              <a:t>I</a:t>
            </a:r>
            <a:r>
              <a:rPr lang="en-US" sz="3600" b="1" i="0" spc="25" dirty="0">
                <a:solidFill>
                  <a:srgbClr val="9824E9"/>
                </a:solidFill>
                <a:effectLst/>
                <a:latin typeface="Trebuchet MS" panose="020B0603020202020204" pitchFamily="34" charset="0"/>
                <a:ea typeface="+mj-ea"/>
                <a:cs typeface="Trebuchet MS" panose="020B0603020202020204" pitchFamily="34" charset="0"/>
              </a:rPr>
              <a:t>s</a:t>
            </a:r>
            <a:r>
              <a:rPr lang="en-US" sz="3600" b="1" i="0" spc="-65" dirty="0">
                <a:solidFill>
                  <a:srgbClr val="9824E9"/>
                </a:solidFill>
                <a:effectLst/>
                <a:latin typeface="Trebuchet MS" panose="020B0603020202020204" pitchFamily="34" charset="0"/>
                <a:ea typeface="+mj-ea"/>
                <a:cs typeface="Trebuchet MS" panose="020B0603020202020204" pitchFamily="34" charset="0"/>
              </a:rPr>
              <a:t>s</a:t>
            </a:r>
            <a:r>
              <a:rPr lang="en-US" sz="3600" b="1" i="0" spc="-235" dirty="0">
                <a:solidFill>
                  <a:srgbClr val="9824E9"/>
                </a:solidFill>
                <a:effectLst/>
                <a:latin typeface="Trebuchet MS" panose="020B0603020202020204" pitchFamily="34" charset="0"/>
                <a:ea typeface="+mj-ea"/>
                <a:cs typeface="Trebuchet MS" panose="020B0603020202020204" pitchFamily="34" charset="0"/>
              </a:rPr>
              <a:t>u</a:t>
            </a:r>
            <a:r>
              <a:rPr lang="en-US" sz="3600" b="1" i="0" spc="-254" dirty="0">
                <a:solidFill>
                  <a:srgbClr val="9824E9"/>
                </a:solidFill>
                <a:effectLst/>
                <a:latin typeface="Trebuchet MS" panose="020B0603020202020204" pitchFamily="34" charset="0"/>
                <a:ea typeface="+mj-ea"/>
                <a:cs typeface="Trebuchet MS" panose="020B0603020202020204" pitchFamily="34" charset="0"/>
              </a:rPr>
              <a:t>e</a:t>
            </a:r>
            <a:r>
              <a:rPr lang="en-US" sz="3600" b="1" i="0" spc="-75" dirty="0">
                <a:solidFill>
                  <a:srgbClr val="9824E9"/>
                </a:solidFill>
                <a:effectLst/>
                <a:latin typeface="Trebuchet MS" panose="020B0603020202020204" pitchFamily="34" charset="0"/>
                <a:ea typeface="+mj-ea"/>
                <a:cs typeface="Trebuchet MS" panose="020B0603020202020204" pitchFamily="34" charset="0"/>
              </a:rPr>
              <a:t>s</a:t>
            </a:r>
            <a:endParaRPr lang="en-GB" sz="3600" b="1" dirty="0">
              <a:solidFill>
                <a:srgbClr val="9824E9"/>
              </a:solidFill>
              <a:latin typeface="Inter" panose="020B0502030000000004" pitchFamily="34" charset="0"/>
              <a:ea typeface="Inter" panose="020B0502030000000004" pitchFamily="34" charset="0"/>
              <a:cs typeface="Open Sans" panose="020B0606030504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F4324F-E331-48B8-9F71-79DBC7EE7267}"/>
              </a:ext>
            </a:extLst>
          </p:cNvPr>
          <p:cNvSpPr txBox="1"/>
          <p:nvPr/>
        </p:nvSpPr>
        <p:spPr>
          <a:xfrm>
            <a:off x="527332" y="1554110"/>
            <a:ext cx="4887947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Churn Triggers in Banking:</a:t>
            </a:r>
          </a:p>
          <a:p>
            <a:r>
              <a:rPr lang="en-US" sz="1600" dirty="0"/>
              <a:t>Churn can be triggered by interactions between customers and the bank’s products or services, such as dissatisfaction with fees, service quality, or lack of personalized offerings.</a:t>
            </a:r>
          </a:p>
          <a:p>
            <a:r>
              <a:rPr lang="en-US" b="1" u="sng" dirty="0"/>
              <a:t>Maximizing Customer Retention for Profit:</a:t>
            </a:r>
          </a:p>
          <a:p>
            <a:r>
              <a:rPr lang="en-US" sz="1600" dirty="0"/>
              <a:t>The bank’s focus is to retain as many customers as possible to increase profitability, as loyal customers generate consistent revenue.</a:t>
            </a:r>
          </a:p>
          <a:p>
            <a:r>
              <a:rPr lang="en-US" b="1" u="sng" dirty="0"/>
              <a:t>Challenges in Identifying Churn Causes:</a:t>
            </a:r>
          </a:p>
          <a:p>
            <a:r>
              <a:rPr lang="en-US" sz="1600" dirty="0"/>
              <a:t>Banks often struggle to pinpoint the exact reasons why customers leave, making it difficult to implement effective retention strategies and keep existing customers engaged.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90AAB02-0218-4A8E-BD47-CC4554A07A2B}"/>
              </a:ext>
            </a:extLst>
          </p:cNvPr>
          <p:cNvSpPr txBox="1"/>
          <p:nvPr/>
        </p:nvSpPr>
        <p:spPr>
          <a:xfrm>
            <a:off x="993681" y="5978435"/>
            <a:ext cx="97174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  <a:latin typeface="Inter SemiBold" panose="020B0502030000000004" pitchFamily="34" charset="0"/>
                <a:ea typeface="Inter SemiBold" panose="020B0502030000000004" pitchFamily="34" charset="0"/>
                <a:cs typeface="Open Sans SemiBold" panose="020B0706030804020204" pitchFamily="34" charset="0"/>
              </a:rPr>
              <a:t>Learn More</a:t>
            </a:r>
            <a:endParaRPr lang="en-ID" sz="1400" dirty="0">
              <a:solidFill>
                <a:schemeClr val="bg1"/>
              </a:solidFill>
              <a:latin typeface="Inter SemiBold" panose="020B0502030000000004" pitchFamily="34" charset="0"/>
              <a:ea typeface="Inter SemiBold" panose="020B0502030000000004" pitchFamily="34" charset="0"/>
              <a:cs typeface="Open Sans SemiBold" panose="020B0706030804020204" pitchFamily="34" charset="0"/>
            </a:endParaRPr>
          </a:p>
        </p:txBody>
      </p:sp>
      <p:grpSp>
        <p:nvGrpSpPr>
          <p:cNvPr id="38" name="Graphic 20" descr="Lightbulb and gear">
            <a:extLst>
              <a:ext uri="{FF2B5EF4-FFF2-40B4-BE49-F238E27FC236}">
                <a16:creationId xmlns:a16="http://schemas.microsoft.com/office/drawing/2014/main" id="{9F07D30C-1E0C-E584-563D-D1C55660DAE1}"/>
              </a:ext>
            </a:extLst>
          </p:cNvPr>
          <p:cNvGrpSpPr/>
          <p:nvPr/>
        </p:nvGrpSpPr>
        <p:grpSpPr>
          <a:xfrm>
            <a:off x="172154" y="174154"/>
            <a:ext cx="525144" cy="525144"/>
            <a:chOff x="5638800" y="2971800"/>
            <a:chExt cx="914400" cy="914400"/>
          </a:xfrm>
          <a:gradFill>
            <a:gsLst>
              <a:gs pos="0">
                <a:srgbClr val="9824E9"/>
              </a:gs>
              <a:gs pos="100000">
                <a:srgbClr val="7A25FE"/>
              </a:gs>
            </a:gsLst>
            <a:lin ang="5400000" scaled="1"/>
          </a:gradFill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856F4102-FE40-F40D-1091-1AB81B952C3F}"/>
                </a:ext>
              </a:extLst>
            </p:cNvPr>
            <p:cNvSpPr/>
            <p:nvPr/>
          </p:nvSpPr>
          <p:spPr>
            <a:xfrm>
              <a:off x="5978271" y="3280220"/>
              <a:ext cx="209550" cy="209550"/>
            </a:xfrm>
            <a:custGeom>
              <a:avLst/>
              <a:gdLst>
                <a:gd name="connsiteX0" fmla="*/ 187547 w 209550"/>
                <a:gd name="connsiteY0" fmla="*/ 64675 h 209550"/>
                <a:gd name="connsiteX1" fmla="*/ 195644 w 209550"/>
                <a:gd name="connsiteY1" fmla="*/ 40672 h 209550"/>
                <a:gd name="connsiteX2" fmla="*/ 177355 w 209550"/>
                <a:gd name="connsiteY2" fmla="*/ 22384 h 209550"/>
                <a:gd name="connsiteX3" fmla="*/ 153353 w 209550"/>
                <a:gd name="connsiteY3" fmla="*/ 30480 h 209550"/>
                <a:gd name="connsiteX4" fmla="*/ 133541 w 209550"/>
                <a:gd name="connsiteY4" fmla="*/ 22384 h 209550"/>
                <a:gd name="connsiteX5" fmla="*/ 122301 w 209550"/>
                <a:gd name="connsiteY5" fmla="*/ 0 h 209550"/>
                <a:gd name="connsiteX6" fmla="*/ 96774 w 209550"/>
                <a:gd name="connsiteY6" fmla="*/ 0 h 209550"/>
                <a:gd name="connsiteX7" fmla="*/ 85439 w 209550"/>
                <a:gd name="connsiteY7" fmla="*/ 22479 h 209550"/>
                <a:gd name="connsiteX8" fmla="*/ 65532 w 209550"/>
                <a:gd name="connsiteY8" fmla="*/ 30575 h 209550"/>
                <a:gd name="connsiteX9" fmla="*/ 41529 w 209550"/>
                <a:gd name="connsiteY9" fmla="*/ 22479 h 209550"/>
                <a:gd name="connsiteX10" fmla="*/ 23241 w 209550"/>
                <a:gd name="connsiteY10" fmla="*/ 40767 h 209550"/>
                <a:gd name="connsiteX11" fmla="*/ 30861 w 209550"/>
                <a:gd name="connsiteY11" fmla="*/ 64770 h 209550"/>
                <a:gd name="connsiteX12" fmla="*/ 22479 w 209550"/>
                <a:gd name="connsiteY12" fmla="*/ 84582 h 209550"/>
                <a:gd name="connsiteX13" fmla="*/ 0 w 209550"/>
                <a:gd name="connsiteY13" fmla="*/ 95821 h 209550"/>
                <a:gd name="connsiteX14" fmla="*/ 0 w 209550"/>
                <a:gd name="connsiteY14" fmla="*/ 120968 h 209550"/>
                <a:gd name="connsiteX15" fmla="*/ 22479 w 209550"/>
                <a:gd name="connsiteY15" fmla="*/ 132302 h 209550"/>
                <a:gd name="connsiteX16" fmla="*/ 30575 w 209550"/>
                <a:gd name="connsiteY16" fmla="*/ 152114 h 209550"/>
                <a:gd name="connsiteX17" fmla="*/ 22479 w 209550"/>
                <a:gd name="connsiteY17" fmla="*/ 176117 h 209550"/>
                <a:gd name="connsiteX18" fmla="*/ 41529 w 209550"/>
                <a:gd name="connsiteY18" fmla="*/ 194405 h 209550"/>
                <a:gd name="connsiteX19" fmla="*/ 65532 w 209550"/>
                <a:gd name="connsiteY19" fmla="*/ 186214 h 209550"/>
                <a:gd name="connsiteX20" fmla="*/ 85344 w 209550"/>
                <a:gd name="connsiteY20" fmla="*/ 194405 h 209550"/>
                <a:gd name="connsiteX21" fmla="*/ 96583 w 209550"/>
                <a:gd name="connsiteY21" fmla="*/ 216789 h 209550"/>
                <a:gd name="connsiteX22" fmla="*/ 122111 w 209550"/>
                <a:gd name="connsiteY22" fmla="*/ 216789 h 209550"/>
                <a:gd name="connsiteX23" fmla="*/ 133445 w 209550"/>
                <a:gd name="connsiteY23" fmla="*/ 194786 h 209550"/>
                <a:gd name="connsiteX24" fmla="*/ 152972 w 209550"/>
                <a:gd name="connsiteY24" fmla="*/ 186880 h 209550"/>
                <a:gd name="connsiteX25" fmla="*/ 176879 w 209550"/>
                <a:gd name="connsiteY25" fmla="*/ 195072 h 209550"/>
                <a:gd name="connsiteX26" fmla="*/ 195167 w 209550"/>
                <a:gd name="connsiteY26" fmla="*/ 176689 h 209550"/>
                <a:gd name="connsiteX27" fmla="*/ 187071 w 209550"/>
                <a:gd name="connsiteY27" fmla="*/ 152781 h 209550"/>
                <a:gd name="connsiteX28" fmla="*/ 195739 w 209550"/>
                <a:gd name="connsiteY28" fmla="*/ 132874 h 209550"/>
                <a:gd name="connsiteX29" fmla="*/ 218123 w 209550"/>
                <a:gd name="connsiteY29" fmla="*/ 121634 h 209550"/>
                <a:gd name="connsiteX30" fmla="*/ 218123 w 209550"/>
                <a:gd name="connsiteY30" fmla="*/ 95821 h 209550"/>
                <a:gd name="connsiteX31" fmla="*/ 195644 w 209550"/>
                <a:gd name="connsiteY31" fmla="*/ 84487 h 209550"/>
                <a:gd name="connsiteX32" fmla="*/ 187547 w 209550"/>
                <a:gd name="connsiteY32" fmla="*/ 64675 h 209550"/>
                <a:gd name="connsiteX33" fmla="*/ 109442 w 209550"/>
                <a:gd name="connsiteY33" fmla="*/ 146875 h 209550"/>
                <a:gd name="connsiteX34" fmla="*/ 71342 w 209550"/>
                <a:gd name="connsiteY34" fmla="*/ 108775 h 209550"/>
                <a:gd name="connsiteX35" fmla="*/ 109442 w 209550"/>
                <a:gd name="connsiteY35" fmla="*/ 70675 h 209550"/>
                <a:gd name="connsiteX36" fmla="*/ 147542 w 209550"/>
                <a:gd name="connsiteY36" fmla="*/ 108775 h 209550"/>
                <a:gd name="connsiteX37" fmla="*/ 109442 w 209550"/>
                <a:gd name="connsiteY37" fmla="*/ 146875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09550" h="209550">
                  <a:moveTo>
                    <a:pt x="187547" y="64675"/>
                  </a:moveTo>
                  <a:lnTo>
                    <a:pt x="195644" y="40672"/>
                  </a:lnTo>
                  <a:lnTo>
                    <a:pt x="177355" y="22384"/>
                  </a:lnTo>
                  <a:lnTo>
                    <a:pt x="153353" y="30480"/>
                  </a:lnTo>
                  <a:cubicBezTo>
                    <a:pt x="147113" y="26964"/>
                    <a:pt x="140457" y="24244"/>
                    <a:pt x="133541" y="22384"/>
                  </a:cubicBezTo>
                  <a:lnTo>
                    <a:pt x="122301" y="0"/>
                  </a:lnTo>
                  <a:lnTo>
                    <a:pt x="96774" y="0"/>
                  </a:lnTo>
                  <a:lnTo>
                    <a:pt x="85439" y="22479"/>
                  </a:lnTo>
                  <a:cubicBezTo>
                    <a:pt x="78498" y="24356"/>
                    <a:pt x="71813" y="27075"/>
                    <a:pt x="65532" y="30575"/>
                  </a:cubicBezTo>
                  <a:lnTo>
                    <a:pt x="41529" y="22479"/>
                  </a:lnTo>
                  <a:lnTo>
                    <a:pt x="23241" y="40767"/>
                  </a:lnTo>
                  <a:lnTo>
                    <a:pt x="30861" y="64770"/>
                  </a:lnTo>
                  <a:cubicBezTo>
                    <a:pt x="27206" y="70976"/>
                    <a:pt x="24388" y="77637"/>
                    <a:pt x="22479" y="84582"/>
                  </a:cubicBezTo>
                  <a:lnTo>
                    <a:pt x="0" y="95821"/>
                  </a:lnTo>
                  <a:lnTo>
                    <a:pt x="0" y="120968"/>
                  </a:lnTo>
                  <a:lnTo>
                    <a:pt x="22479" y="132302"/>
                  </a:lnTo>
                  <a:cubicBezTo>
                    <a:pt x="24332" y="139221"/>
                    <a:pt x="27052" y="145878"/>
                    <a:pt x="30575" y="152114"/>
                  </a:cubicBezTo>
                  <a:lnTo>
                    <a:pt x="22479" y="176117"/>
                  </a:lnTo>
                  <a:lnTo>
                    <a:pt x="41529" y="194405"/>
                  </a:lnTo>
                  <a:lnTo>
                    <a:pt x="65532" y="186214"/>
                  </a:lnTo>
                  <a:cubicBezTo>
                    <a:pt x="71767" y="189763"/>
                    <a:pt x="78423" y="192515"/>
                    <a:pt x="85344" y="194405"/>
                  </a:cubicBezTo>
                  <a:lnTo>
                    <a:pt x="96583" y="216789"/>
                  </a:lnTo>
                  <a:lnTo>
                    <a:pt x="122111" y="216789"/>
                  </a:lnTo>
                  <a:lnTo>
                    <a:pt x="133445" y="194786"/>
                  </a:lnTo>
                  <a:cubicBezTo>
                    <a:pt x="140245" y="192937"/>
                    <a:pt x="146800" y="190283"/>
                    <a:pt x="152972" y="186880"/>
                  </a:cubicBezTo>
                  <a:lnTo>
                    <a:pt x="176879" y="195072"/>
                  </a:lnTo>
                  <a:lnTo>
                    <a:pt x="195167" y="176689"/>
                  </a:lnTo>
                  <a:lnTo>
                    <a:pt x="187071" y="152781"/>
                  </a:lnTo>
                  <a:cubicBezTo>
                    <a:pt x="190710" y="146497"/>
                    <a:pt x="193618" y="139818"/>
                    <a:pt x="195739" y="132874"/>
                  </a:cubicBezTo>
                  <a:lnTo>
                    <a:pt x="218123" y="121634"/>
                  </a:lnTo>
                  <a:lnTo>
                    <a:pt x="218123" y="95821"/>
                  </a:lnTo>
                  <a:lnTo>
                    <a:pt x="195644" y="84487"/>
                  </a:lnTo>
                  <a:cubicBezTo>
                    <a:pt x="193825" y="77556"/>
                    <a:pt x="191103" y="70896"/>
                    <a:pt x="187547" y="64675"/>
                  </a:cubicBezTo>
                  <a:close/>
                  <a:moveTo>
                    <a:pt x="109442" y="146875"/>
                  </a:moveTo>
                  <a:cubicBezTo>
                    <a:pt x="88401" y="146875"/>
                    <a:pt x="71342" y="129817"/>
                    <a:pt x="71342" y="108775"/>
                  </a:cubicBezTo>
                  <a:cubicBezTo>
                    <a:pt x="71342" y="87734"/>
                    <a:pt x="88401" y="70675"/>
                    <a:pt x="109442" y="70675"/>
                  </a:cubicBezTo>
                  <a:cubicBezTo>
                    <a:pt x="130356" y="70982"/>
                    <a:pt x="147236" y="87861"/>
                    <a:pt x="147542" y="108775"/>
                  </a:cubicBezTo>
                  <a:cubicBezTo>
                    <a:pt x="147542" y="129817"/>
                    <a:pt x="130484" y="146875"/>
                    <a:pt x="109442" y="1468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A5B71B9B-9F34-3A44-8012-D1453A8CB006}"/>
                </a:ext>
              </a:extLst>
            </p:cNvPr>
            <p:cNvSpPr/>
            <p:nvPr/>
          </p:nvSpPr>
          <p:spPr>
            <a:xfrm>
              <a:off x="5979698" y="3684175"/>
              <a:ext cx="209550" cy="47625"/>
            </a:xfrm>
            <a:custGeom>
              <a:avLst/>
              <a:gdLst>
                <a:gd name="connsiteX0" fmla="*/ 189835 w 209550"/>
                <a:gd name="connsiteY0" fmla="*/ 0 h 47625"/>
                <a:gd name="connsiteX1" fmla="*/ 25910 w 209550"/>
                <a:gd name="connsiteY1" fmla="*/ 0 h 47625"/>
                <a:gd name="connsiteX2" fmla="*/ 48 w 209550"/>
                <a:gd name="connsiteY2" fmla="*/ 29098 h 47625"/>
                <a:gd name="connsiteX3" fmla="*/ 25910 w 209550"/>
                <a:gd name="connsiteY3" fmla="*/ 54959 h 47625"/>
                <a:gd name="connsiteX4" fmla="*/ 189835 w 209550"/>
                <a:gd name="connsiteY4" fmla="*/ 54959 h 47625"/>
                <a:gd name="connsiteX5" fmla="*/ 215696 w 209550"/>
                <a:gd name="connsiteY5" fmla="*/ 25861 h 47625"/>
                <a:gd name="connsiteX6" fmla="*/ 189835 w 209550"/>
                <a:gd name="connsiteY6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550" h="47625">
                  <a:moveTo>
                    <a:pt x="189835" y="0"/>
                  </a:moveTo>
                  <a:lnTo>
                    <a:pt x="25910" y="0"/>
                  </a:lnTo>
                  <a:cubicBezTo>
                    <a:pt x="10734" y="894"/>
                    <a:pt x="-845" y="13922"/>
                    <a:pt x="48" y="29098"/>
                  </a:cubicBezTo>
                  <a:cubicBezTo>
                    <a:pt x="869" y="43027"/>
                    <a:pt x="11981" y="54139"/>
                    <a:pt x="25910" y="54959"/>
                  </a:cubicBezTo>
                  <a:lnTo>
                    <a:pt x="189835" y="54959"/>
                  </a:lnTo>
                  <a:cubicBezTo>
                    <a:pt x="205011" y="54065"/>
                    <a:pt x="216590" y="41037"/>
                    <a:pt x="215696" y="25861"/>
                  </a:cubicBezTo>
                  <a:cubicBezTo>
                    <a:pt x="214875" y="11932"/>
                    <a:pt x="203763" y="820"/>
                    <a:pt x="18983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00476F4C-870B-917F-0C6A-A7FCDEF3098D}"/>
                </a:ext>
              </a:extLst>
            </p:cNvPr>
            <p:cNvSpPr/>
            <p:nvPr/>
          </p:nvSpPr>
          <p:spPr>
            <a:xfrm>
              <a:off x="6028087" y="3777234"/>
              <a:ext cx="114300" cy="47625"/>
            </a:xfrm>
            <a:custGeom>
              <a:avLst/>
              <a:gdLst>
                <a:gd name="connsiteX0" fmla="*/ 59531 w 114300"/>
                <a:gd name="connsiteY0" fmla="*/ 54959 h 47625"/>
                <a:gd name="connsiteX1" fmla="*/ 118967 w 114300"/>
                <a:gd name="connsiteY1" fmla="*/ 0 h 47625"/>
                <a:gd name="connsiteX2" fmla="*/ 0 w 114300"/>
                <a:gd name="connsiteY2" fmla="*/ 0 h 47625"/>
                <a:gd name="connsiteX3" fmla="*/ 59531 w 114300"/>
                <a:gd name="connsiteY3" fmla="*/ 549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47625">
                  <a:moveTo>
                    <a:pt x="59531" y="54959"/>
                  </a:moveTo>
                  <a:cubicBezTo>
                    <a:pt x="90631" y="54910"/>
                    <a:pt x="116487" y="31001"/>
                    <a:pt x="118967" y="0"/>
                  </a:cubicBezTo>
                  <a:lnTo>
                    <a:pt x="0" y="0"/>
                  </a:lnTo>
                  <a:cubicBezTo>
                    <a:pt x="2527" y="31016"/>
                    <a:pt x="28413" y="54914"/>
                    <a:pt x="59531" y="549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3A59E6C-7B13-E426-3B0C-7ED7960BE056}"/>
                </a:ext>
              </a:extLst>
            </p:cNvPr>
            <p:cNvSpPr/>
            <p:nvPr/>
          </p:nvSpPr>
          <p:spPr>
            <a:xfrm>
              <a:off x="5849207" y="3152013"/>
              <a:ext cx="466725" cy="485775"/>
            </a:xfrm>
            <a:custGeom>
              <a:avLst/>
              <a:gdLst>
                <a:gd name="connsiteX0" fmla="*/ 476250 w 466725"/>
                <a:gd name="connsiteY0" fmla="*/ 243364 h 485775"/>
                <a:gd name="connsiteX1" fmla="*/ 476250 w 466725"/>
                <a:gd name="connsiteY1" fmla="*/ 235172 h 485775"/>
                <a:gd name="connsiteX2" fmla="*/ 238125 w 466725"/>
                <a:gd name="connsiteY2" fmla="*/ 0 h 485775"/>
                <a:gd name="connsiteX3" fmla="*/ 238125 w 466725"/>
                <a:gd name="connsiteY3" fmla="*/ 0 h 485775"/>
                <a:gd name="connsiteX4" fmla="*/ 0 w 466725"/>
                <a:gd name="connsiteY4" fmla="*/ 235172 h 485775"/>
                <a:gd name="connsiteX5" fmla="*/ 0 w 466725"/>
                <a:gd name="connsiteY5" fmla="*/ 243364 h 485775"/>
                <a:gd name="connsiteX6" fmla="*/ 16573 w 466725"/>
                <a:gd name="connsiteY6" fmla="*/ 325755 h 485775"/>
                <a:gd name="connsiteX7" fmla="*/ 57912 w 466725"/>
                <a:gd name="connsiteY7" fmla="*/ 393478 h 485775"/>
                <a:gd name="connsiteX8" fmla="*/ 113633 w 466725"/>
                <a:gd name="connsiteY8" fmla="*/ 483965 h 485775"/>
                <a:gd name="connsiteX9" fmla="*/ 130016 w 466725"/>
                <a:gd name="connsiteY9" fmla="*/ 494062 h 485775"/>
                <a:gd name="connsiteX10" fmla="*/ 346234 w 466725"/>
                <a:gd name="connsiteY10" fmla="*/ 494062 h 485775"/>
                <a:gd name="connsiteX11" fmla="*/ 362617 w 466725"/>
                <a:gd name="connsiteY11" fmla="*/ 483965 h 485775"/>
                <a:gd name="connsiteX12" fmla="*/ 418338 w 466725"/>
                <a:gd name="connsiteY12" fmla="*/ 393478 h 485775"/>
                <a:gd name="connsiteX13" fmla="*/ 459676 w 466725"/>
                <a:gd name="connsiteY13" fmla="*/ 325755 h 485775"/>
                <a:gd name="connsiteX14" fmla="*/ 476250 w 466725"/>
                <a:gd name="connsiteY14" fmla="*/ 243364 h 485775"/>
                <a:gd name="connsiteX15" fmla="*/ 421386 w 466725"/>
                <a:gd name="connsiteY15" fmla="*/ 242507 h 485775"/>
                <a:gd name="connsiteX16" fmla="*/ 408718 w 466725"/>
                <a:gd name="connsiteY16" fmla="*/ 306515 h 485775"/>
                <a:gd name="connsiteX17" fmla="*/ 377857 w 466725"/>
                <a:gd name="connsiteY17" fmla="*/ 356807 h 485775"/>
                <a:gd name="connsiteX18" fmla="*/ 323850 w 466725"/>
                <a:gd name="connsiteY18" fmla="*/ 438912 h 485775"/>
                <a:gd name="connsiteX19" fmla="*/ 152400 w 466725"/>
                <a:gd name="connsiteY19" fmla="*/ 438912 h 485775"/>
                <a:gd name="connsiteX20" fmla="*/ 98870 w 466725"/>
                <a:gd name="connsiteY20" fmla="*/ 356521 h 485775"/>
                <a:gd name="connsiteX21" fmla="*/ 68008 w 466725"/>
                <a:gd name="connsiteY21" fmla="*/ 306229 h 485775"/>
                <a:gd name="connsiteX22" fmla="*/ 54864 w 466725"/>
                <a:gd name="connsiteY22" fmla="*/ 242221 h 485775"/>
                <a:gd name="connsiteX23" fmla="*/ 54864 w 466725"/>
                <a:gd name="connsiteY23" fmla="*/ 235363 h 485775"/>
                <a:gd name="connsiteX24" fmla="*/ 237839 w 466725"/>
                <a:gd name="connsiteY24" fmla="*/ 54388 h 485775"/>
                <a:gd name="connsiteX25" fmla="*/ 237839 w 466725"/>
                <a:gd name="connsiteY25" fmla="*/ 54388 h 485775"/>
                <a:gd name="connsiteX26" fmla="*/ 420814 w 466725"/>
                <a:gd name="connsiteY26" fmla="*/ 235363 h 485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66725" h="485775">
                  <a:moveTo>
                    <a:pt x="476250" y="243364"/>
                  </a:moveTo>
                  <a:lnTo>
                    <a:pt x="476250" y="235172"/>
                  </a:lnTo>
                  <a:cubicBezTo>
                    <a:pt x="473823" y="105160"/>
                    <a:pt x="368157" y="804"/>
                    <a:pt x="238125" y="0"/>
                  </a:cubicBezTo>
                  <a:lnTo>
                    <a:pt x="238125" y="0"/>
                  </a:lnTo>
                  <a:cubicBezTo>
                    <a:pt x="108093" y="804"/>
                    <a:pt x="2427" y="105160"/>
                    <a:pt x="0" y="235172"/>
                  </a:cubicBezTo>
                  <a:lnTo>
                    <a:pt x="0" y="243364"/>
                  </a:lnTo>
                  <a:cubicBezTo>
                    <a:pt x="871" y="271562"/>
                    <a:pt x="6473" y="299414"/>
                    <a:pt x="16573" y="325755"/>
                  </a:cubicBezTo>
                  <a:cubicBezTo>
                    <a:pt x="26214" y="350609"/>
                    <a:pt x="40213" y="373543"/>
                    <a:pt x="57912" y="393478"/>
                  </a:cubicBezTo>
                  <a:cubicBezTo>
                    <a:pt x="79724" y="417195"/>
                    <a:pt x="103537" y="463391"/>
                    <a:pt x="113633" y="483965"/>
                  </a:cubicBezTo>
                  <a:cubicBezTo>
                    <a:pt x="116721" y="490180"/>
                    <a:pt x="123076" y="494096"/>
                    <a:pt x="130016" y="494062"/>
                  </a:cubicBezTo>
                  <a:lnTo>
                    <a:pt x="346234" y="494062"/>
                  </a:lnTo>
                  <a:cubicBezTo>
                    <a:pt x="353174" y="494096"/>
                    <a:pt x="359529" y="490180"/>
                    <a:pt x="362617" y="483965"/>
                  </a:cubicBezTo>
                  <a:cubicBezTo>
                    <a:pt x="372713" y="463391"/>
                    <a:pt x="396526" y="417290"/>
                    <a:pt x="418338" y="393478"/>
                  </a:cubicBezTo>
                  <a:cubicBezTo>
                    <a:pt x="436037" y="373543"/>
                    <a:pt x="450036" y="350609"/>
                    <a:pt x="459676" y="325755"/>
                  </a:cubicBezTo>
                  <a:cubicBezTo>
                    <a:pt x="469777" y="299414"/>
                    <a:pt x="475379" y="271562"/>
                    <a:pt x="476250" y="243364"/>
                  </a:cubicBezTo>
                  <a:close/>
                  <a:moveTo>
                    <a:pt x="421386" y="242507"/>
                  </a:moveTo>
                  <a:cubicBezTo>
                    <a:pt x="420709" y="264394"/>
                    <a:pt x="416429" y="286020"/>
                    <a:pt x="408718" y="306515"/>
                  </a:cubicBezTo>
                  <a:cubicBezTo>
                    <a:pt x="401485" y="324971"/>
                    <a:pt x="391037" y="341999"/>
                    <a:pt x="377857" y="356807"/>
                  </a:cubicBezTo>
                  <a:cubicBezTo>
                    <a:pt x="356714" y="381975"/>
                    <a:pt x="338588" y="409531"/>
                    <a:pt x="323850" y="438912"/>
                  </a:cubicBezTo>
                  <a:lnTo>
                    <a:pt x="152400" y="438912"/>
                  </a:lnTo>
                  <a:cubicBezTo>
                    <a:pt x="137831" y="409455"/>
                    <a:pt x="119864" y="381803"/>
                    <a:pt x="98870" y="356521"/>
                  </a:cubicBezTo>
                  <a:cubicBezTo>
                    <a:pt x="85690" y="341713"/>
                    <a:pt x="75241" y="324685"/>
                    <a:pt x="68008" y="306229"/>
                  </a:cubicBezTo>
                  <a:cubicBezTo>
                    <a:pt x="60135" y="285761"/>
                    <a:pt x="55694" y="264135"/>
                    <a:pt x="54864" y="242221"/>
                  </a:cubicBezTo>
                  <a:lnTo>
                    <a:pt x="54864" y="235363"/>
                  </a:lnTo>
                  <a:cubicBezTo>
                    <a:pt x="56570" y="135350"/>
                    <a:pt x="137813" y="54995"/>
                    <a:pt x="237839" y="54388"/>
                  </a:cubicBezTo>
                  <a:lnTo>
                    <a:pt x="237839" y="54388"/>
                  </a:lnTo>
                  <a:cubicBezTo>
                    <a:pt x="337865" y="54995"/>
                    <a:pt x="419109" y="135350"/>
                    <a:pt x="420814" y="2353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B1FC76E8-2D03-C3CC-86FC-D5960F361A78}"/>
                </a:ext>
              </a:extLst>
            </p:cNvPr>
            <p:cNvSpPr/>
            <p:nvPr/>
          </p:nvSpPr>
          <p:spPr>
            <a:xfrm>
              <a:off x="6070378" y="3009900"/>
              <a:ext cx="38100" cy="104775"/>
            </a:xfrm>
            <a:custGeom>
              <a:avLst/>
              <a:gdLst>
                <a:gd name="connsiteX0" fmla="*/ 19050 w 38100"/>
                <a:gd name="connsiteY0" fmla="*/ 104775 h 104775"/>
                <a:gd name="connsiteX1" fmla="*/ 38100 w 38100"/>
                <a:gd name="connsiteY1" fmla="*/ 85725 h 104775"/>
                <a:gd name="connsiteX2" fmla="*/ 38100 w 38100"/>
                <a:gd name="connsiteY2" fmla="*/ 19050 h 104775"/>
                <a:gd name="connsiteX3" fmla="*/ 19050 w 38100"/>
                <a:gd name="connsiteY3" fmla="*/ 0 h 104775"/>
                <a:gd name="connsiteX4" fmla="*/ 0 w 38100"/>
                <a:gd name="connsiteY4" fmla="*/ 19050 h 104775"/>
                <a:gd name="connsiteX5" fmla="*/ 0 w 38100"/>
                <a:gd name="connsiteY5" fmla="*/ 85725 h 104775"/>
                <a:gd name="connsiteX6" fmla="*/ 19050 w 38100"/>
                <a:gd name="connsiteY6" fmla="*/ 10477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00" h="104775">
                  <a:moveTo>
                    <a:pt x="19050" y="104775"/>
                  </a:moveTo>
                  <a:cubicBezTo>
                    <a:pt x="29571" y="104775"/>
                    <a:pt x="38100" y="96246"/>
                    <a:pt x="38100" y="85725"/>
                  </a:cubicBezTo>
                  <a:lnTo>
                    <a:pt x="38100" y="19050"/>
                  </a:lnTo>
                  <a:cubicBezTo>
                    <a:pt x="38100" y="8529"/>
                    <a:pt x="29571" y="0"/>
                    <a:pt x="19050" y="0"/>
                  </a:cubicBezTo>
                  <a:cubicBezTo>
                    <a:pt x="8529" y="0"/>
                    <a:pt x="0" y="8529"/>
                    <a:pt x="0" y="19050"/>
                  </a:cubicBezTo>
                  <a:lnTo>
                    <a:pt x="0" y="85725"/>
                  </a:lnTo>
                  <a:cubicBezTo>
                    <a:pt x="0" y="96246"/>
                    <a:pt x="8529" y="104775"/>
                    <a:pt x="19050" y="1047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ED50652-08A0-7EC4-D16D-2DA3628A32EA}"/>
                </a:ext>
              </a:extLst>
            </p:cNvPr>
            <p:cNvSpPr/>
            <p:nvPr/>
          </p:nvSpPr>
          <p:spPr>
            <a:xfrm>
              <a:off x="5811295" y="3119289"/>
              <a:ext cx="76200" cy="76200"/>
            </a:xfrm>
            <a:custGeom>
              <a:avLst/>
              <a:gdLst>
                <a:gd name="connsiteX0" fmla="*/ 52105 w 76200"/>
                <a:gd name="connsiteY0" fmla="*/ 79111 h 76200"/>
                <a:gd name="connsiteX1" fmla="*/ 78965 w 76200"/>
                <a:gd name="connsiteY1" fmla="*/ 79111 h 76200"/>
                <a:gd name="connsiteX2" fmla="*/ 78965 w 76200"/>
                <a:gd name="connsiteY2" fmla="*/ 52250 h 76200"/>
                <a:gd name="connsiteX3" fmla="*/ 31817 w 76200"/>
                <a:gd name="connsiteY3" fmla="*/ 4911 h 76200"/>
                <a:gd name="connsiteX4" fmla="*/ 4910 w 76200"/>
                <a:gd name="connsiteY4" fmla="*/ 6283 h 76200"/>
                <a:gd name="connsiteX5" fmla="*/ 4956 w 76200"/>
                <a:gd name="connsiteY5" fmla="*/ 31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200" h="76200">
                  <a:moveTo>
                    <a:pt x="52105" y="79111"/>
                  </a:moveTo>
                  <a:cubicBezTo>
                    <a:pt x="59535" y="86496"/>
                    <a:pt x="71535" y="86496"/>
                    <a:pt x="78965" y="79111"/>
                  </a:cubicBezTo>
                  <a:cubicBezTo>
                    <a:pt x="86351" y="71680"/>
                    <a:pt x="86351" y="59680"/>
                    <a:pt x="78965" y="52250"/>
                  </a:cubicBezTo>
                  <a:lnTo>
                    <a:pt x="31817" y="4911"/>
                  </a:lnTo>
                  <a:cubicBezTo>
                    <a:pt x="24008" y="-2140"/>
                    <a:pt x="11962" y="-1525"/>
                    <a:pt x="4910" y="6283"/>
                  </a:cubicBezTo>
                  <a:cubicBezTo>
                    <a:pt x="-1654" y="13555"/>
                    <a:pt x="-1634" y="24619"/>
                    <a:pt x="4956" y="3186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C275053B-4A57-DF84-1C06-219C2B6954E8}"/>
                </a:ext>
              </a:extLst>
            </p:cNvPr>
            <p:cNvSpPr/>
            <p:nvPr/>
          </p:nvSpPr>
          <p:spPr>
            <a:xfrm>
              <a:off x="6282866" y="3124232"/>
              <a:ext cx="76200" cy="76200"/>
            </a:xfrm>
            <a:custGeom>
              <a:avLst/>
              <a:gdLst>
                <a:gd name="connsiteX0" fmla="*/ 19446 w 76200"/>
                <a:gd name="connsiteY0" fmla="*/ 83407 h 76200"/>
                <a:gd name="connsiteX1" fmla="*/ 32971 w 76200"/>
                <a:gd name="connsiteY1" fmla="*/ 77787 h 76200"/>
                <a:gd name="connsiteX2" fmla="*/ 80025 w 76200"/>
                <a:gd name="connsiteY2" fmla="*/ 30162 h 76200"/>
                <a:gd name="connsiteX3" fmla="*/ 75664 w 76200"/>
                <a:gd name="connsiteY3" fmla="*/ 3577 h 76200"/>
                <a:gd name="connsiteX4" fmla="*/ 53164 w 76200"/>
                <a:gd name="connsiteY4" fmla="*/ 3778 h 76200"/>
                <a:gd name="connsiteX5" fmla="*/ 5539 w 76200"/>
                <a:gd name="connsiteY5" fmla="*/ 51403 h 76200"/>
                <a:gd name="connsiteX6" fmla="*/ 5539 w 76200"/>
                <a:gd name="connsiteY6" fmla="*/ 78264 h 76200"/>
                <a:gd name="connsiteX7" fmla="*/ 19446 w 76200"/>
                <a:gd name="connsiteY7" fmla="*/ 8340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00" h="76200">
                  <a:moveTo>
                    <a:pt x="19446" y="83407"/>
                  </a:moveTo>
                  <a:cubicBezTo>
                    <a:pt x="24523" y="83411"/>
                    <a:pt x="29392" y="81388"/>
                    <a:pt x="32971" y="77787"/>
                  </a:cubicBezTo>
                  <a:lnTo>
                    <a:pt x="80025" y="30162"/>
                  </a:lnTo>
                  <a:cubicBezTo>
                    <a:pt x="86162" y="21617"/>
                    <a:pt x="84210" y="9714"/>
                    <a:pt x="75664" y="3577"/>
                  </a:cubicBezTo>
                  <a:cubicBezTo>
                    <a:pt x="68922" y="-1265"/>
                    <a:pt x="59819" y="-1184"/>
                    <a:pt x="53164" y="3778"/>
                  </a:cubicBezTo>
                  <a:lnTo>
                    <a:pt x="5539" y="51403"/>
                  </a:lnTo>
                  <a:cubicBezTo>
                    <a:pt x="-1846" y="58834"/>
                    <a:pt x="-1846" y="70833"/>
                    <a:pt x="5539" y="78264"/>
                  </a:cubicBezTo>
                  <a:cubicBezTo>
                    <a:pt x="9290" y="81786"/>
                    <a:pt x="14306" y="83641"/>
                    <a:pt x="19446" y="834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937D8906-2FA9-1C5C-5E22-E36C26853834}"/>
                </a:ext>
              </a:extLst>
            </p:cNvPr>
            <p:cNvSpPr/>
            <p:nvPr/>
          </p:nvSpPr>
          <p:spPr>
            <a:xfrm>
              <a:off x="5707856" y="3367088"/>
              <a:ext cx="104775" cy="38100"/>
            </a:xfrm>
            <a:custGeom>
              <a:avLst/>
              <a:gdLst>
                <a:gd name="connsiteX0" fmla="*/ 85725 w 104775"/>
                <a:gd name="connsiteY0" fmla="*/ 0 h 38100"/>
                <a:gd name="connsiteX1" fmla="*/ 19050 w 104775"/>
                <a:gd name="connsiteY1" fmla="*/ 0 h 38100"/>
                <a:gd name="connsiteX2" fmla="*/ 0 w 104775"/>
                <a:gd name="connsiteY2" fmla="*/ 19050 h 38100"/>
                <a:gd name="connsiteX3" fmla="*/ 19050 w 104775"/>
                <a:gd name="connsiteY3" fmla="*/ 38100 h 38100"/>
                <a:gd name="connsiteX4" fmla="*/ 85725 w 104775"/>
                <a:gd name="connsiteY4" fmla="*/ 38100 h 38100"/>
                <a:gd name="connsiteX5" fmla="*/ 104775 w 104775"/>
                <a:gd name="connsiteY5" fmla="*/ 19050 h 38100"/>
                <a:gd name="connsiteX6" fmla="*/ 85725 w 104775"/>
                <a:gd name="connsiteY6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775" h="38100">
                  <a:moveTo>
                    <a:pt x="85725" y="0"/>
                  </a:moveTo>
                  <a:lnTo>
                    <a:pt x="19050" y="0"/>
                  </a:lnTo>
                  <a:cubicBezTo>
                    <a:pt x="8529" y="0"/>
                    <a:pt x="0" y="8529"/>
                    <a:pt x="0" y="19050"/>
                  </a:cubicBezTo>
                  <a:cubicBezTo>
                    <a:pt x="0" y="29571"/>
                    <a:pt x="8529" y="38100"/>
                    <a:pt x="19050" y="38100"/>
                  </a:cubicBezTo>
                  <a:lnTo>
                    <a:pt x="85725" y="38100"/>
                  </a:lnTo>
                  <a:cubicBezTo>
                    <a:pt x="96246" y="38100"/>
                    <a:pt x="104775" y="29571"/>
                    <a:pt x="104775" y="19050"/>
                  </a:cubicBezTo>
                  <a:cubicBezTo>
                    <a:pt x="104775" y="8529"/>
                    <a:pt x="96246" y="0"/>
                    <a:pt x="8572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BE786440-ED09-ABCA-25EE-E0866DE4A7BD}"/>
                </a:ext>
              </a:extLst>
            </p:cNvPr>
            <p:cNvSpPr/>
            <p:nvPr/>
          </p:nvSpPr>
          <p:spPr>
            <a:xfrm>
              <a:off x="5809591" y="3568628"/>
              <a:ext cx="76200" cy="85725"/>
            </a:xfrm>
            <a:custGeom>
              <a:avLst/>
              <a:gdLst>
                <a:gd name="connsiteX0" fmla="*/ 53808 w 76200"/>
                <a:gd name="connsiteY0" fmla="*/ 4581 h 85725"/>
                <a:gd name="connsiteX1" fmla="*/ 6659 w 76200"/>
                <a:gd name="connsiteY1" fmla="*/ 52206 h 85725"/>
                <a:gd name="connsiteX2" fmla="*/ 4581 w 76200"/>
                <a:gd name="connsiteY2" fmla="*/ 79066 h 85725"/>
                <a:gd name="connsiteX3" fmla="*/ 31442 w 76200"/>
                <a:gd name="connsiteY3" fmla="*/ 81144 h 85725"/>
                <a:gd name="connsiteX4" fmla="*/ 33520 w 76200"/>
                <a:gd name="connsiteY4" fmla="*/ 79066 h 85725"/>
                <a:gd name="connsiteX5" fmla="*/ 80669 w 76200"/>
                <a:gd name="connsiteY5" fmla="*/ 31441 h 85725"/>
                <a:gd name="connsiteX6" fmla="*/ 78590 w 76200"/>
                <a:gd name="connsiteY6" fmla="*/ 4581 h 85725"/>
                <a:gd name="connsiteX7" fmla="*/ 53808 w 76200"/>
                <a:gd name="connsiteY7" fmla="*/ 458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00" h="85725">
                  <a:moveTo>
                    <a:pt x="53808" y="4581"/>
                  </a:moveTo>
                  <a:lnTo>
                    <a:pt x="6659" y="52206"/>
                  </a:lnTo>
                  <a:cubicBezTo>
                    <a:pt x="-1332" y="59049"/>
                    <a:pt x="-2263" y="71075"/>
                    <a:pt x="4581" y="79066"/>
                  </a:cubicBezTo>
                  <a:cubicBezTo>
                    <a:pt x="11425" y="87058"/>
                    <a:pt x="23451" y="87987"/>
                    <a:pt x="31442" y="81144"/>
                  </a:cubicBezTo>
                  <a:cubicBezTo>
                    <a:pt x="32187" y="80506"/>
                    <a:pt x="32882" y="79811"/>
                    <a:pt x="33520" y="79066"/>
                  </a:cubicBezTo>
                  <a:lnTo>
                    <a:pt x="80669" y="31441"/>
                  </a:lnTo>
                  <a:cubicBezTo>
                    <a:pt x="87512" y="23450"/>
                    <a:pt x="86582" y="11424"/>
                    <a:pt x="78590" y="4581"/>
                  </a:cubicBezTo>
                  <a:cubicBezTo>
                    <a:pt x="71459" y="-1527"/>
                    <a:pt x="60941" y="-1527"/>
                    <a:pt x="53808" y="45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9F608EEE-C2CA-4EB7-C9ED-DDA35A7B6E76}"/>
                </a:ext>
              </a:extLst>
            </p:cNvPr>
            <p:cNvSpPr/>
            <p:nvPr/>
          </p:nvSpPr>
          <p:spPr>
            <a:xfrm>
              <a:off x="6282648" y="3563306"/>
              <a:ext cx="85725" cy="85725"/>
            </a:xfrm>
            <a:custGeom>
              <a:avLst/>
              <a:gdLst>
                <a:gd name="connsiteX0" fmla="*/ 33190 w 85725"/>
                <a:gd name="connsiteY0" fmla="*/ 6283 h 85725"/>
                <a:gd name="connsiteX1" fmla="*/ 6283 w 85725"/>
                <a:gd name="connsiteY1" fmla="*/ 4911 h 85725"/>
                <a:gd name="connsiteX2" fmla="*/ 4911 w 85725"/>
                <a:gd name="connsiteY2" fmla="*/ 31817 h 85725"/>
                <a:gd name="connsiteX3" fmla="*/ 6234 w 85725"/>
                <a:gd name="connsiteY3" fmla="*/ 33144 h 85725"/>
                <a:gd name="connsiteX4" fmla="*/ 53859 w 85725"/>
                <a:gd name="connsiteY4" fmla="*/ 80769 h 85725"/>
                <a:gd name="connsiteX5" fmla="*/ 80689 w 85725"/>
                <a:gd name="connsiteY5" fmla="*/ 83213 h 85725"/>
                <a:gd name="connsiteX6" fmla="*/ 83133 w 85725"/>
                <a:gd name="connsiteY6" fmla="*/ 56384 h 85725"/>
                <a:gd name="connsiteX7" fmla="*/ 80052 w 85725"/>
                <a:gd name="connsiteY7" fmla="*/ 5343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25" h="85725">
                  <a:moveTo>
                    <a:pt x="33190" y="6283"/>
                  </a:moveTo>
                  <a:cubicBezTo>
                    <a:pt x="26139" y="-1525"/>
                    <a:pt x="14093" y="-2140"/>
                    <a:pt x="6283" y="4911"/>
                  </a:cubicBezTo>
                  <a:cubicBezTo>
                    <a:pt x="-1525" y="11961"/>
                    <a:pt x="-2140" y="24007"/>
                    <a:pt x="4911" y="31817"/>
                  </a:cubicBezTo>
                  <a:cubicBezTo>
                    <a:pt x="5330" y="32280"/>
                    <a:pt x="5772" y="32724"/>
                    <a:pt x="6234" y="33144"/>
                  </a:cubicBezTo>
                  <a:lnTo>
                    <a:pt x="53859" y="80769"/>
                  </a:lnTo>
                  <a:cubicBezTo>
                    <a:pt x="60593" y="88853"/>
                    <a:pt x="72605" y="89947"/>
                    <a:pt x="80689" y="83213"/>
                  </a:cubicBezTo>
                  <a:cubicBezTo>
                    <a:pt x="88773" y="76480"/>
                    <a:pt x="89866" y="64468"/>
                    <a:pt x="83133" y="56384"/>
                  </a:cubicBezTo>
                  <a:cubicBezTo>
                    <a:pt x="82219" y="55288"/>
                    <a:pt x="81187" y="54298"/>
                    <a:pt x="80052" y="534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E2ABCAC9-CD25-4702-7E50-98AE27417642}"/>
                </a:ext>
              </a:extLst>
            </p:cNvPr>
            <p:cNvSpPr/>
            <p:nvPr/>
          </p:nvSpPr>
          <p:spPr>
            <a:xfrm>
              <a:off x="6362700" y="3366421"/>
              <a:ext cx="104775" cy="38100"/>
            </a:xfrm>
            <a:custGeom>
              <a:avLst/>
              <a:gdLst>
                <a:gd name="connsiteX0" fmla="*/ 85725 w 104775"/>
                <a:gd name="connsiteY0" fmla="*/ 0 h 38100"/>
                <a:gd name="connsiteX1" fmla="*/ 19050 w 104775"/>
                <a:gd name="connsiteY1" fmla="*/ 0 h 38100"/>
                <a:gd name="connsiteX2" fmla="*/ 0 w 104775"/>
                <a:gd name="connsiteY2" fmla="*/ 19050 h 38100"/>
                <a:gd name="connsiteX3" fmla="*/ 19050 w 104775"/>
                <a:gd name="connsiteY3" fmla="*/ 38100 h 38100"/>
                <a:gd name="connsiteX4" fmla="*/ 85725 w 104775"/>
                <a:gd name="connsiteY4" fmla="*/ 38100 h 38100"/>
                <a:gd name="connsiteX5" fmla="*/ 104775 w 104775"/>
                <a:gd name="connsiteY5" fmla="*/ 19050 h 38100"/>
                <a:gd name="connsiteX6" fmla="*/ 85725 w 104775"/>
                <a:gd name="connsiteY6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775" h="38100">
                  <a:moveTo>
                    <a:pt x="85725" y="0"/>
                  </a:moveTo>
                  <a:lnTo>
                    <a:pt x="19050" y="0"/>
                  </a:lnTo>
                  <a:cubicBezTo>
                    <a:pt x="8529" y="0"/>
                    <a:pt x="0" y="8529"/>
                    <a:pt x="0" y="19050"/>
                  </a:cubicBezTo>
                  <a:cubicBezTo>
                    <a:pt x="0" y="29571"/>
                    <a:pt x="8529" y="38100"/>
                    <a:pt x="19050" y="38100"/>
                  </a:cubicBezTo>
                  <a:lnTo>
                    <a:pt x="85725" y="38100"/>
                  </a:lnTo>
                  <a:cubicBezTo>
                    <a:pt x="96246" y="38100"/>
                    <a:pt x="104775" y="29571"/>
                    <a:pt x="104775" y="19050"/>
                  </a:cubicBezTo>
                  <a:cubicBezTo>
                    <a:pt x="104775" y="8529"/>
                    <a:pt x="96246" y="0"/>
                    <a:pt x="8572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7FE4E7DE-EA8B-57C4-2EC5-D30D31462ACB}"/>
              </a:ext>
            </a:extLst>
          </p:cNvPr>
          <p:cNvSpPr txBox="1"/>
          <p:nvPr/>
        </p:nvSpPr>
        <p:spPr>
          <a:xfrm>
            <a:off x="648066" y="25620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Inter" panose="020B0502030000000004" pitchFamily="34" charset="0"/>
                <a:ea typeface="Inter" panose="020B0502030000000004" pitchFamily="34" charset="0"/>
                <a:cs typeface="Open Sans" panose="020B0606030504020204" pitchFamily="34" charset="0"/>
              </a:rPr>
              <a:t>AYB Competition</a:t>
            </a:r>
            <a:endParaRPr lang="en-ID" b="1" dirty="0">
              <a:latin typeface="Inter" panose="020B0502030000000004" pitchFamily="34" charset="0"/>
              <a:ea typeface="Inter" panose="020B0502030000000004" pitchFamily="34" charset="0"/>
              <a:cs typeface="Open Sans" panose="020B0606030504020204" pitchFamily="34" charset="0"/>
            </a:endParaRPr>
          </a:p>
        </p:txBody>
      </p:sp>
      <p:pic>
        <p:nvPicPr>
          <p:cNvPr id="55" name="Picture Placeholder 54">
            <a:extLst>
              <a:ext uri="{FF2B5EF4-FFF2-40B4-BE49-F238E27FC236}">
                <a16:creationId xmlns:a16="http://schemas.microsoft.com/office/drawing/2014/main" id="{ECB6E6FA-1289-D16F-1A68-19BA0C4B0C75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06" r="12806"/>
          <a:stretch>
            <a:fillRect/>
          </a:stretch>
        </p:blipFill>
        <p:spPr>
          <a:xfrm>
            <a:off x="7077075" y="0"/>
            <a:ext cx="5114925" cy="6858000"/>
          </a:xfrm>
        </p:spPr>
      </p:pic>
    </p:spTree>
    <p:extLst>
      <p:ext uri="{BB962C8B-B14F-4D97-AF65-F5344CB8AC3E}">
        <p14:creationId xmlns:p14="http://schemas.microsoft.com/office/powerpoint/2010/main" val="3694342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5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9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5F3B88A-944F-4FF1-A364-FCA8131660DA}"/>
              </a:ext>
            </a:extLst>
          </p:cNvPr>
          <p:cNvSpPr txBox="1"/>
          <p:nvPr/>
        </p:nvSpPr>
        <p:spPr>
          <a:xfrm>
            <a:off x="561034" y="843677"/>
            <a:ext cx="481885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spc="-225" dirty="0">
                <a:latin typeface="Trebuchet MS"/>
                <a:cs typeface="Trebuchet MS"/>
              </a:rPr>
              <a:t>Objectives</a:t>
            </a:r>
            <a:endParaRPr lang="en-GB" sz="3600" b="1" dirty="0">
              <a:solidFill>
                <a:schemeClr val="tx1">
                  <a:lumMod val="85000"/>
                  <a:lumOff val="15000"/>
                </a:schemeClr>
              </a:solidFill>
              <a:latin typeface="Inter" panose="020B0502030000000004" pitchFamily="34" charset="0"/>
              <a:ea typeface="Inter" panose="020B0502030000000004" pitchFamily="34" charset="0"/>
              <a:cs typeface="Open Sans" panose="020B0606030504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C76837D-5212-4C23-A700-B853BACF07B7}"/>
              </a:ext>
            </a:extLst>
          </p:cNvPr>
          <p:cNvSpPr txBox="1"/>
          <p:nvPr/>
        </p:nvSpPr>
        <p:spPr>
          <a:xfrm>
            <a:off x="1079280" y="2037047"/>
            <a:ext cx="4407120" cy="10284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/>
              <a:t>Analyze customer data (demographic, financial, and behavioral) to understand the key factors that lead to customer churn.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  <a:latin typeface="Inter" panose="020B0502030000000004" pitchFamily="34" charset="0"/>
              <a:ea typeface="Inter" panose="020B0502030000000004" pitchFamily="34" charset="0"/>
              <a:cs typeface="Open Sans" panose="020B0606030504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3A05995-D68C-4B8D-AFC5-176B63EA1D70}"/>
              </a:ext>
            </a:extLst>
          </p:cNvPr>
          <p:cNvSpPr txBox="1"/>
          <p:nvPr/>
        </p:nvSpPr>
        <p:spPr>
          <a:xfrm>
            <a:off x="1099882" y="1786443"/>
            <a:ext cx="21710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u="sng" dirty="0"/>
              <a:t>Identify Churn Drivers</a:t>
            </a:r>
            <a:endParaRPr lang="en-ID" sz="1600" b="1" u="sng" dirty="0">
              <a:solidFill>
                <a:schemeClr val="tx1">
                  <a:lumMod val="95000"/>
                  <a:lumOff val="5000"/>
                </a:schemeClr>
              </a:solidFill>
              <a:latin typeface="Inter" panose="020B0502030000000004" pitchFamily="34" charset="0"/>
              <a:ea typeface="Inter" panose="020B0502030000000004" pitchFamily="34" charset="0"/>
              <a:cs typeface="Open Sans" panose="020B0606030504020204" pitchFamily="34" charset="0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E445C31A-7267-4CB0-B82A-ECFE1AF00694}"/>
              </a:ext>
            </a:extLst>
          </p:cNvPr>
          <p:cNvSpPr/>
          <p:nvPr/>
        </p:nvSpPr>
        <p:spPr>
          <a:xfrm>
            <a:off x="469684" y="1749209"/>
            <a:ext cx="554646" cy="554646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7A25FE">
                  <a:alpha val="20000"/>
                </a:srgbClr>
              </a:gs>
              <a:gs pos="100000">
                <a:srgbClr val="9824E9">
                  <a:alpha val="20000"/>
                </a:srgbClr>
              </a:gs>
            </a:gsLst>
            <a:lin ang="5400000" scaled="1"/>
          </a:gradFill>
          <a:ln>
            <a:noFill/>
          </a:ln>
          <a:effectLst>
            <a:outerShdw blurRad="254000" dist="190500" dir="13500000" algn="br" rotWithShape="0">
              <a:schemeClr val="bg1">
                <a:alpha val="7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80F4668-8843-4384-A22D-4831517FA24D}"/>
              </a:ext>
            </a:extLst>
          </p:cNvPr>
          <p:cNvSpPr/>
          <p:nvPr/>
        </p:nvSpPr>
        <p:spPr>
          <a:xfrm>
            <a:off x="535634" y="1815160"/>
            <a:ext cx="422745" cy="422744"/>
          </a:xfrm>
          <a:prstGeom prst="ellipse">
            <a:avLst/>
          </a:prstGeom>
          <a:gradFill>
            <a:gsLst>
              <a:gs pos="0">
                <a:srgbClr val="7A25FE"/>
              </a:gs>
              <a:gs pos="100000">
                <a:srgbClr val="9824E9"/>
              </a:gs>
            </a:gsLst>
            <a:lin ang="5400000" scaled="1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CA62C6F-0804-4AC8-91E4-A5837FF76F14}"/>
              </a:ext>
            </a:extLst>
          </p:cNvPr>
          <p:cNvSpPr txBox="1"/>
          <p:nvPr/>
        </p:nvSpPr>
        <p:spPr>
          <a:xfrm>
            <a:off x="566509" y="1888033"/>
            <a:ext cx="3609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  <a:latin typeface="Inter SemiBold" panose="020B0502030000000004" pitchFamily="34" charset="0"/>
                <a:ea typeface="Inter SemiBold" panose="020B0502030000000004" pitchFamily="34" charset="0"/>
              </a:rPr>
              <a:t>01</a:t>
            </a:r>
            <a:endParaRPr lang="en-ID" sz="1200">
              <a:solidFill>
                <a:schemeClr val="bg1"/>
              </a:solidFill>
              <a:latin typeface="Inter SemiBold" panose="020B0502030000000004" pitchFamily="34" charset="0"/>
              <a:ea typeface="Inter SemiBold" panose="020B05020300000000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9F48BF9-ABCE-4224-A4CC-0FFFFFCBA12B}"/>
              </a:ext>
            </a:extLst>
          </p:cNvPr>
          <p:cNvSpPr txBox="1"/>
          <p:nvPr/>
        </p:nvSpPr>
        <p:spPr>
          <a:xfrm>
            <a:off x="1077427" y="3438075"/>
            <a:ext cx="4600793" cy="7052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/>
              <a:t>Build a machine learning model to accurately predict which customers are most likely to churn.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  <a:latin typeface="Inter" panose="020B0502030000000004" pitchFamily="34" charset="0"/>
              <a:ea typeface="Inter" panose="020B05020300000000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683D52F-DCDF-424D-8EAA-3E61B7BB99B3}"/>
              </a:ext>
            </a:extLst>
          </p:cNvPr>
          <p:cNvSpPr txBox="1"/>
          <p:nvPr/>
        </p:nvSpPr>
        <p:spPr>
          <a:xfrm>
            <a:off x="1077428" y="3130298"/>
            <a:ext cx="30959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u="sng" dirty="0"/>
              <a:t>Develop Predictive Models</a:t>
            </a:r>
            <a:endParaRPr lang="en-ID" sz="1600" b="1" u="sng" dirty="0">
              <a:solidFill>
                <a:schemeClr val="tx1">
                  <a:lumMod val="95000"/>
                  <a:lumOff val="5000"/>
                </a:schemeClr>
              </a:solidFill>
              <a:latin typeface="Inter" panose="020B0502030000000004" pitchFamily="34" charset="0"/>
              <a:ea typeface="Inter" panose="020B0502030000000004" pitchFamily="34" charset="0"/>
              <a:cs typeface="Open Sans" panose="020B0606030504020204" pitchFamily="34" charset="0"/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C56D3638-8435-4D4B-8A0F-006DBD834236}"/>
              </a:ext>
            </a:extLst>
          </p:cNvPr>
          <p:cNvSpPr/>
          <p:nvPr/>
        </p:nvSpPr>
        <p:spPr>
          <a:xfrm>
            <a:off x="426725" y="3152564"/>
            <a:ext cx="554646" cy="554646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7A25FE">
                  <a:alpha val="20000"/>
                </a:srgbClr>
              </a:gs>
              <a:gs pos="100000">
                <a:srgbClr val="9824E9">
                  <a:alpha val="20000"/>
                </a:srgbClr>
              </a:gs>
            </a:gsLst>
            <a:lin ang="5400000" scaled="1"/>
          </a:gradFill>
          <a:ln>
            <a:noFill/>
          </a:ln>
          <a:effectLst>
            <a:outerShdw blurRad="254000" dist="190500" dir="13500000" algn="br" rotWithShape="0">
              <a:schemeClr val="bg1">
                <a:alpha val="7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BB7C9E5-0FFB-4573-9294-C78116A12F37}"/>
              </a:ext>
            </a:extLst>
          </p:cNvPr>
          <p:cNvSpPr/>
          <p:nvPr/>
        </p:nvSpPr>
        <p:spPr>
          <a:xfrm>
            <a:off x="492675" y="3218515"/>
            <a:ext cx="422745" cy="422744"/>
          </a:xfrm>
          <a:prstGeom prst="ellipse">
            <a:avLst/>
          </a:prstGeom>
          <a:gradFill>
            <a:gsLst>
              <a:gs pos="0">
                <a:srgbClr val="7A25FE"/>
              </a:gs>
              <a:gs pos="100000">
                <a:srgbClr val="9824E9"/>
              </a:gs>
            </a:gsLst>
            <a:lin ang="5400000" scaled="1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7FD427B-4ABA-449E-B221-296142EA5151}"/>
              </a:ext>
            </a:extLst>
          </p:cNvPr>
          <p:cNvSpPr txBox="1"/>
          <p:nvPr/>
        </p:nvSpPr>
        <p:spPr>
          <a:xfrm>
            <a:off x="512329" y="3291388"/>
            <a:ext cx="3834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  <a:latin typeface="Inter SemiBold" panose="020B0502030000000004" pitchFamily="34" charset="0"/>
                <a:ea typeface="Inter SemiBold" panose="020B0502030000000004" pitchFamily="34" charset="0"/>
              </a:rPr>
              <a:t>02</a:t>
            </a:r>
            <a:endParaRPr lang="en-ID" sz="1200">
              <a:solidFill>
                <a:schemeClr val="bg1"/>
              </a:solidFill>
              <a:latin typeface="Inter SemiBold" panose="020B0502030000000004" pitchFamily="34" charset="0"/>
              <a:ea typeface="Inter SemiBold" panose="020B05020300000000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8759502-D409-4AE2-B518-01916DA3D1F3}"/>
              </a:ext>
            </a:extLst>
          </p:cNvPr>
          <p:cNvSpPr txBox="1"/>
          <p:nvPr/>
        </p:nvSpPr>
        <p:spPr>
          <a:xfrm>
            <a:off x="1069513" y="4588937"/>
            <a:ext cx="4733410" cy="7052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/>
              <a:t>Implement targeted strategies based on model insights to retain at-risk customers and reduce churn rates.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  <a:latin typeface="Inter" panose="020B0502030000000004" pitchFamily="34" charset="0"/>
              <a:ea typeface="Inter" panose="020B0502030000000004" pitchFamily="34" charset="0"/>
              <a:cs typeface="Open Sans" panose="020B0606030504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050B256-DAA6-4680-8D1A-E43BC768ADB9}"/>
              </a:ext>
            </a:extLst>
          </p:cNvPr>
          <p:cNvSpPr txBox="1"/>
          <p:nvPr/>
        </p:nvSpPr>
        <p:spPr>
          <a:xfrm>
            <a:off x="1069513" y="4281160"/>
            <a:ext cx="33735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u="sng" dirty="0"/>
              <a:t>Improve Customer Retention</a:t>
            </a:r>
            <a:endParaRPr lang="en-ID" sz="1600" b="1" u="sng" dirty="0">
              <a:solidFill>
                <a:schemeClr val="tx1">
                  <a:lumMod val="95000"/>
                  <a:lumOff val="5000"/>
                </a:schemeClr>
              </a:solidFill>
              <a:latin typeface="Inter" panose="020B0502030000000004" pitchFamily="34" charset="0"/>
              <a:ea typeface="Inter" panose="020B0502030000000004" pitchFamily="34" charset="0"/>
              <a:cs typeface="Open Sans" panose="020B0606030504020204" pitchFamily="34" charset="0"/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B44EEA56-9AB6-4105-9509-B780BC608A57}"/>
              </a:ext>
            </a:extLst>
          </p:cNvPr>
          <p:cNvSpPr/>
          <p:nvPr/>
        </p:nvSpPr>
        <p:spPr>
          <a:xfrm>
            <a:off x="418810" y="4303426"/>
            <a:ext cx="554646" cy="554646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7A25FE">
                  <a:alpha val="20000"/>
                </a:srgbClr>
              </a:gs>
              <a:gs pos="100000">
                <a:srgbClr val="9824E9">
                  <a:alpha val="20000"/>
                </a:srgbClr>
              </a:gs>
            </a:gsLst>
            <a:lin ang="5400000" scaled="1"/>
          </a:gradFill>
          <a:ln>
            <a:noFill/>
          </a:ln>
          <a:effectLst>
            <a:outerShdw blurRad="254000" dist="190500" dir="13500000" algn="br" rotWithShape="0">
              <a:schemeClr val="bg1">
                <a:alpha val="7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E7F35A56-60FD-4B14-880B-612BFDD2BDBD}"/>
              </a:ext>
            </a:extLst>
          </p:cNvPr>
          <p:cNvSpPr/>
          <p:nvPr/>
        </p:nvSpPr>
        <p:spPr>
          <a:xfrm>
            <a:off x="484760" y="4369377"/>
            <a:ext cx="422745" cy="422744"/>
          </a:xfrm>
          <a:prstGeom prst="ellipse">
            <a:avLst/>
          </a:prstGeom>
          <a:gradFill>
            <a:gsLst>
              <a:gs pos="0">
                <a:srgbClr val="7A25FE"/>
              </a:gs>
              <a:gs pos="100000">
                <a:srgbClr val="9824E9"/>
              </a:gs>
            </a:gsLst>
            <a:lin ang="5400000" scaled="1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EFE7691-E8C9-4B62-BC80-3439D9AAD6BA}"/>
              </a:ext>
            </a:extLst>
          </p:cNvPr>
          <p:cNvSpPr txBox="1"/>
          <p:nvPr/>
        </p:nvSpPr>
        <p:spPr>
          <a:xfrm>
            <a:off x="502009" y="4442250"/>
            <a:ext cx="3882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  <a:latin typeface="Inter SemiBold" panose="020B0502030000000004" pitchFamily="34" charset="0"/>
                <a:ea typeface="Inter SemiBold" panose="020B0502030000000004" pitchFamily="34" charset="0"/>
              </a:rPr>
              <a:t>03</a:t>
            </a:r>
            <a:endParaRPr lang="en-ID" sz="1200">
              <a:solidFill>
                <a:schemeClr val="bg1"/>
              </a:solidFill>
              <a:latin typeface="Inter SemiBold" panose="020B0502030000000004" pitchFamily="34" charset="0"/>
              <a:ea typeface="Inter SemiBold" panose="020B0502030000000004" pitchFamily="34" charset="0"/>
            </a:endParaRP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5CBA2CFF-6B9D-4F70-8C4A-44E5BB64D42C}"/>
              </a:ext>
            </a:extLst>
          </p:cNvPr>
          <p:cNvGrpSpPr/>
          <p:nvPr/>
        </p:nvGrpSpPr>
        <p:grpSpPr>
          <a:xfrm>
            <a:off x="9538240" y="1170031"/>
            <a:ext cx="1010182" cy="1010182"/>
            <a:chOff x="9643600" y="1194438"/>
            <a:chExt cx="799462" cy="799462"/>
          </a:xfrm>
        </p:grpSpPr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13F38F3A-2D87-4BF5-8222-FCB051080C04}"/>
                </a:ext>
              </a:extLst>
            </p:cNvPr>
            <p:cNvSpPr/>
            <p:nvPr/>
          </p:nvSpPr>
          <p:spPr>
            <a:xfrm>
              <a:off x="9643600" y="1194438"/>
              <a:ext cx="799462" cy="799462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9824E9">
                    <a:alpha val="20000"/>
                  </a:srgbClr>
                </a:gs>
                <a:gs pos="100000">
                  <a:srgbClr val="7A25FE">
                    <a:alpha val="20000"/>
                  </a:srgb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F839A467-B819-4295-81BF-FFB6DE9E20E9}"/>
                </a:ext>
              </a:extLst>
            </p:cNvPr>
            <p:cNvSpPr/>
            <p:nvPr/>
          </p:nvSpPr>
          <p:spPr>
            <a:xfrm rot="4500000">
              <a:off x="9738658" y="1289498"/>
              <a:ext cx="609342" cy="609339"/>
            </a:xfrm>
            <a:prstGeom prst="ellipse">
              <a:avLst/>
            </a:prstGeom>
            <a:gradFill>
              <a:gsLst>
                <a:gs pos="0">
                  <a:srgbClr val="9824E9">
                    <a:alpha val="85000"/>
                  </a:srgbClr>
                </a:gs>
                <a:gs pos="100000">
                  <a:srgbClr val="7A25FE">
                    <a:alpha val="85000"/>
                  </a:srgbClr>
                </a:gs>
              </a:gsLst>
              <a:lin ang="5400000" scaled="1"/>
            </a:gra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grpSp>
          <p:nvGrpSpPr>
            <p:cNvPr id="30" name="Graphic 260" descr="Lightbulb and gear">
              <a:extLst>
                <a:ext uri="{FF2B5EF4-FFF2-40B4-BE49-F238E27FC236}">
                  <a16:creationId xmlns:a16="http://schemas.microsoft.com/office/drawing/2014/main" id="{32437C0F-AE8B-4FD1-81F3-FB8D6D347845}"/>
                </a:ext>
              </a:extLst>
            </p:cNvPr>
            <p:cNvGrpSpPr/>
            <p:nvPr/>
          </p:nvGrpSpPr>
          <p:grpSpPr>
            <a:xfrm>
              <a:off x="9794370" y="1345206"/>
              <a:ext cx="497925" cy="497925"/>
              <a:chOff x="9688800" y="7021800"/>
              <a:chExt cx="914400" cy="914400"/>
            </a:xfrm>
            <a:solidFill>
              <a:schemeClr val="bg1"/>
            </a:solidFill>
            <a:effectLst/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18593440-47B0-40A3-896C-64C3150BEA94}"/>
                  </a:ext>
                </a:extLst>
              </p:cNvPr>
              <p:cNvSpPr/>
              <p:nvPr/>
            </p:nvSpPr>
            <p:spPr>
              <a:xfrm>
                <a:off x="10028271" y="7330220"/>
                <a:ext cx="209550" cy="209550"/>
              </a:xfrm>
              <a:custGeom>
                <a:avLst/>
                <a:gdLst>
                  <a:gd name="connsiteX0" fmla="*/ 187547 w 209550"/>
                  <a:gd name="connsiteY0" fmla="*/ 64675 h 209550"/>
                  <a:gd name="connsiteX1" fmla="*/ 195644 w 209550"/>
                  <a:gd name="connsiteY1" fmla="*/ 40672 h 209550"/>
                  <a:gd name="connsiteX2" fmla="*/ 177355 w 209550"/>
                  <a:gd name="connsiteY2" fmla="*/ 22384 h 209550"/>
                  <a:gd name="connsiteX3" fmla="*/ 153353 w 209550"/>
                  <a:gd name="connsiteY3" fmla="*/ 30480 h 209550"/>
                  <a:gd name="connsiteX4" fmla="*/ 133541 w 209550"/>
                  <a:gd name="connsiteY4" fmla="*/ 22384 h 209550"/>
                  <a:gd name="connsiteX5" fmla="*/ 122301 w 209550"/>
                  <a:gd name="connsiteY5" fmla="*/ 0 h 209550"/>
                  <a:gd name="connsiteX6" fmla="*/ 96774 w 209550"/>
                  <a:gd name="connsiteY6" fmla="*/ 0 h 209550"/>
                  <a:gd name="connsiteX7" fmla="*/ 85439 w 209550"/>
                  <a:gd name="connsiteY7" fmla="*/ 22479 h 209550"/>
                  <a:gd name="connsiteX8" fmla="*/ 65532 w 209550"/>
                  <a:gd name="connsiteY8" fmla="*/ 30575 h 209550"/>
                  <a:gd name="connsiteX9" fmla="*/ 41529 w 209550"/>
                  <a:gd name="connsiteY9" fmla="*/ 22479 h 209550"/>
                  <a:gd name="connsiteX10" fmla="*/ 23241 w 209550"/>
                  <a:gd name="connsiteY10" fmla="*/ 40767 h 209550"/>
                  <a:gd name="connsiteX11" fmla="*/ 30861 w 209550"/>
                  <a:gd name="connsiteY11" fmla="*/ 64770 h 209550"/>
                  <a:gd name="connsiteX12" fmla="*/ 22479 w 209550"/>
                  <a:gd name="connsiteY12" fmla="*/ 84582 h 209550"/>
                  <a:gd name="connsiteX13" fmla="*/ 0 w 209550"/>
                  <a:gd name="connsiteY13" fmla="*/ 95821 h 209550"/>
                  <a:gd name="connsiteX14" fmla="*/ 0 w 209550"/>
                  <a:gd name="connsiteY14" fmla="*/ 120968 h 209550"/>
                  <a:gd name="connsiteX15" fmla="*/ 22479 w 209550"/>
                  <a:gd name="connsiteY15" fmla="*/ 132302 h 209550"/>
                  <a:gd name="connsiteX16" fmla="*/ 30575 w 209550"/>
                  <a:gd name="connsiteY16" fmla="*/ 152114 h 209550"/>
                  <a:gd name="connsiteX17" fmla="*/ 22479 w 209550"/>
                  <a:gd name="connsiteY17" fmla="*/ 176117 h 209550"/>
                  <a:gd name="connsiteX18" fmla="*/ 41529 w 209550"/>
                  <a:gd name="connsiteY18" fmla="*/ 194405 h 209550"/>
                  <a:gd name="connsiteX19" fmla="*/ 65532 w 209550"/>
                  <a:gd name="connsiteY19" fmla="*/ 186214 h 209550"/>
                  <a:gd name="connsiteX20" fmla="*/ 85344 w 209550"/>
                  <a:gd name="connsiteY20" fmla="*/ 194405 h 209550"/>
                  <a:gd name="connsiteX21" fmla="*/ 96583 w 209550"/>
                  <a:gd name="connsiteY21" fmla="*/ 216789 h 209550"/>
                  <a:gd name="connsiteX22" fmla="*/ 122111 w 209550"/>
                  <a:gd name="connsiteY22" fmla="*/ 216789 h 209550"/>
                  <a:gd name="connsiteX23" fmla="*/ 133445 w 209550"/>
                  <a:gd name="connsiteY23" fmla="*/ 194786 h 209550"/>
                  <a:gd name="connsiteX24" fmla="*/ 152972 w 209550"/>
                  <a:gd name="connsiteY24" fmla="*/ 186880 h 209550"/>
                  <a:gd name="connsiteX25" fmla="*/ 176879 w 209550"/>
                  <a:gd name="connsiteY25" fmla="*/ 195072 h 209550"/>
                  <a:gd name="connsiteX26" fmla="*/ 195167 w 209550"/>
                  <a:gd name="connsiteY26" fmla="*/ 176689 h 209550"/>
                  <a:gd name="connsiteX27" fmla="*/ 187071 w 209550"/>
                  <a:gd name="connsiteY27" fmla="*/ 152781 h 209550"/>
                  <a:gd name="connsiteX28" fmla="*/ 195739 w 209550"/>
                  <a:gd name="connsiteY28" fmla="*/ 132874 h 209550"/>
                  <a:gd name="connsiteX29" fmla="*/ 218123 w 209550"/>
                  <a:gd name="connsiteY29" fmla="*/ 121634 h 209550"/>
                  <a:gd name="connsiteX30" fmla="*/ 218123 w 209550"/>
                  <a:gd name="connsiteY30" fmla="*/ 95821 h 209550"/>
                  <a:gd name="connsiteX31" fmla="*/ 195644 w 209550"/>
                  <a:gd name="connsiteY31" fmla="*/ 84487 h 209550"/>
                  <a:gd name="connsiteX32" fmla="*/ 187547 w 209550"/>
                  <a:gd name="connsiteY32" fmla="*/ 64675 h 209550"/>
                  <a:gd name="connsiteX33" fmla="*/ 109442 w 209550"/>
                  <a:gd name="connsiteY33" fmla="*/ 146875 h 209550"/>
                  <a:gd name="connsiteX34" fmla="*/ 71342 w 209550"/>
                  <a:gd name="connsiteY34" fmla="*/ 108775 h 209550"/>
                  <a:gd name="connsiteX35" fmla="*/ 109442 w 209550"/>
                  <a:gd name="connsiteY35" fmla="*/ 70675 h 209550"/>
                  <a:gd name="connsiteX36" fmla="*/ 147542 w 209550"/>
                  <a:gd name="connsiteY36" fmla="*/ 108775 h 209550"/>
                  <a:gd name="connsiteX37" fmla="*/ 109442 w 209550"/>
                  <a:gd name="connsiteY37" fmla="*/ 146875 h 209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09550" h="209550">
                    <a:moveTo>
                      <a:pt x="187547" y="64675"/>
                    </a:moveTo>
                    <a:lnTo>
                      <a:pt x="195644" y="40672"/>
                    </a:lnTo>
                    <a:lnTo>
                      <a:pt x="177355" y="22384"/>
                    </a:lnTo>
                    <a:lnTo>
                      <a:pt x="153353" y="30480"/>
                    </a:lnTo>
                    <a:cubicBezTo>
                      <a:pt x="147113" y="26964"/>
                      <a:pt x="140457" y="24244"/>
                      <a:pt x="133541" y="22384"/>
                    </a:cubicBezTo>
                    <a:lnTo>
                      <a:pt x="122301" y="0"/>
                    </a:lnTo>
                    <a:lnTo>
                      <a:pt x="96774" y="0"/>
                    </a:lnTo>
                    <a:lnTo>
                      <a:pt x="85439" y="22479"/>
                    </a:lnTo>
                    <a:cubicBezTo>
                      <a:pt x="78498" y="24356"/>
                      <a:pt x="71813" y="27075"/>
                      <a:pt x="65532" y="30575"/>
                    </a:cubicBezTo>
                    <a:lnTo>
                      <a:pt x="41529" y="22479"/>
                    </a:lnTo>
                    <a:lnTo>
                      <a:pt x="23241" y="40767"/>
                    </a:lnTo>
                    <a:lnTo>
                      <a:pt x="30861" y="64770"/>
                    </a:lnTo>
                    <a:cubicBezTo>
                      <a:pt x="27206" y="70976"/>
                      <a:pt x="24388" y="77637"/>
                      <a:pt x="22479" y="84582"/>
                    </a:cubicBezTo>
                    <a:lnTo>
                      <a:pt x="0" y="95821"/>
                    </a:lnTo>
                    <a:lnTo>
                      <a:pt x="0" y="120968"/>
                    </a:lnTo>
                    <a:lnTo>
                      <a:pt x="22479" y="132302"/>
                    </a:lnTo>
                    <a:cubicBezTo>
                      <a:pt x="24332" y="139221"/>
                      <a:pt x="27052" y="145878"/>
                      <a:pt x="30575" y="152114"/>
                    </a:cubicBezTo>
                    <a:lnTo>
                      <a:pt x="22479" y="176117"/>
                    </a:lnTo>
                    <a:lnTo>
                      <a:pt x="41529" y="194405"/>
                    </a:lnTo>
                    <a:lnTo>
                      <a:pt x="65532" y="186214"/>
                    </a:lnTo>
                    <a:cubicBezTo>
                      <a:pt x="71767" y="189763"/>
                      <a:pt x="78423" y="192515"/>
                      <a:pt x="85344" y="194405"/>
                    </a:cubicBezTo>
                    <a:lnTo>
                      <a:pt x="96583" y="216789"/>
                    </a:lnTo>
                    <a:lnTo>
                      <a:pt x="122111" y="216789"/>
                    </a:lnTo>
                    <a:lnTo>
                      <a:pt x="133445" y="194786"/>
                    </a:lnTo>
                    <a:cubicBezTo>
                      <a:pt x="140245" y="192937"/>
                      <a:pt x="146800" y="190283"/>
                      <a:pt x="152972" y="186880"/>
                    </a:cubicBezTo>
                    <a:lnTo>
                      <a:pt x="176879" y="195072"/>
                    </a:lnTo>
                    <a:lnTo>
                      <a:pt x="195167" y="176689"/>
                    </a:lnTo>
                    <a:lnTo>
                      <a:pt x="187071" y="152781"/>
                    </a:lnTo>
                    <a:cubicBezTo>
                      <a:pt x="190710" y="146497"/>
                      <a:pt x="193618" y="139818"/>
                      <a:pt x="195739" y="132874"/>
                    </a:cubicBezTo>
                    <a:lnTo>
                      <a:pt x="218123" y="121634"/>
                    </a:lnTo>
                    <a:lnTo>
                      <a:pt x="218123" y="95821"/>
                    </a:lnTo>
                    <a:lnTo>
                      <a:pt x="195644" y="84487"/>
                    </a:lnTo>
                    <a:cubicBezTo>
                      <a:pt x="193825" y="77556"/>
                      <a:pt x="191103" y="70896"/>
                      <a:pt x="187547" y="64675"/>
                    </a:cubicBezTo>
                    <a:close/>
                    <a:moveTo>
                      <a:pt x="109442" y="146875"/>
                    </a:moveTo>
                    <a:cubicBezTo>
                      <a:pt x="88401" y="146875"/>
                      <a:pt x="71342" y="129817"/>
                      <a:pt x="71342" y="108775"/>
                    </a:cubicBezTo>
                    <a:cubicBezTo>
                      <a:pt x="71342" y="87734"/>
                      <a:pt x="88401" y="70675"/>
                      <a:pt x="109442" y="70675"/>
                    </a:cubicBezTo>
                    <a:cubicBezTo>
                      <a:pt x="130356" y="70982"/>
                      <a:pt x="147236" y="87861"/>
                      <a:pt x="147542" y="108775"/>
                    </a:cubicBezTo>
                    <a:cubicBezTo>
                      <a:pt x="147542" y="129817"/>
                      <a:pt x="130484" y="146875"/>
                      <a:pt x="109442" y="14687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4B6BBD15-3AEB-4E6C-8491-29A231A12EFC}"/>
                  </a:ext>
                </a:extLst>
              </p:cNvPr>
              <p:cNvSpPr/>
              <p:nvPr/>
            </p:nvSpPr>
            <p:spPr>
              <a:xfrm>
                <a:off x="10029698" y="7734175"/>
                <a:ext cx="209550" cy="47625"/>
              </a:xfrm>
              <a:custGeom>
                <a:avLst/>
                <a:gdLst>
                  <a:gd name="connsiteX0" fmla="*/ 189835 w 209550"/>
                  <a:gd name="connsiteY0" fmla="*/ 0 h 47625"/>
                  <a:gd name="connsiteX1" fmla="*/ 25910 w 209550"/>
                  <a:gd name="connsiteY1" fmla="*/ 0 h 47625"/>
                  <a:gd name="connsiteX2" fmla="*/ 48 w 209550"/>
                  <a:gd name="connsiteY2" fmla="*/ 29098 h 47625"/>
                  <a:gd name="connsiteX3" fmla="*/ 25910 w 209550"/>
                  <a:gd name="connsiteY3" fmla="*/ 54959 h 47625"/>
                  <a:gd name="connsiteX4" fmla="*/ 189835 w 209550"/>
                  <a:gd name="connsiteY4" fmla="*/ 54959 h 47625"/>
                  <a:gd name="connsiteX5" fmla="*/ 215696 w 209550"/>
                  <a:gd name="connsiteY5" fmla="*/ 25861 h 47625"/>
                  <a:gd name="connsiteX6" fmla="*/ 189835 w 209550"/>
                  <a:gd name="connsiteY6" fmla="*/ 0 h 47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9550" h="47625">
                    <a:moveTo>
                      <a:pt x="189835" y="0"/>
                    </a:moveTo>
                    <a:lnTo>
                      <a:pt x="25910" y="0"/>
                    </a:lnTo>
                    <a:cubicBezTo>
                      <a:pt x="10734" y="894"/>
                      <a:pt x="-845" y="13922"/>
                      <a:pt x="48" y="29098"/>
                    </a:cubicBezTo>
                    <a:cubicBezTo>
                      <a:pt x="869" y="43027"/>
                      <a:pt x="11981" y="54139"/>
                      <a:pt x="25910" y="54959"/>
                    </a:cubicBezTo>
                    <a:lnTo>
                      <a:pt x="189835" y="54959"/>
                    </a:lnTo>
                    <a:cubicBezTo>
                      <a:pt x="205011" y="54065"/>
                      <a:pt x="216590" y="41037"/>
                      <a:pt x="215696" y="25861"/>
                    </a:cubicBezTo>
                    <a:cubicBezTo>
                      <a:pt x="214875" y="11932"/>
                      <a:pt x="203763" y="820"/>
                      <a:pt x="18983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06B2B0F4-4230-420F-83A9-F8D8221A3FF4}"/>
                  </a:ext>
                </a:extLst>
              </p:cNvPr>
              <p:cNvSpPr/>
              <p:nvPr/>
            </p:nvSpPr>
            <p:spPr>
              <a:xfrm>
                <a:off x="10078087" y="7827234"/>
                <a:ext cx="114300" cy="47625"/>
              </a:xfrm>
              <a:custGeom>
                <a:avLst/>
                <a:gdLst>
                  <a:gd name="connsiteX0" fmla="*/ 59531 w 114300"/>
                  <a:gd name="connsiteY0" fmla="*/ 54959 h 47625"/>
                  <a:gd name="connsiteX1" fmla="*/ 118967 w 114300"/>
                  <a:gd name="connsiteY1" fmla="*/ 0 h 47625"/>
                  <a:gd name="connsiteX2" fmla="*/ 0 w 114300"/>
                  <a:gd name="connsiteY2" fmla="*/ 0 h 47625"/>
                  <a:gd name="connsiteX3" fmla="*/ 59531 w 114300"/>
                  <a:gd name="connsiteY3" fmla="*/ 54959 h 47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300" h="47625">
                    <a:moveTo>
                      <a:pt x="59531" y="54959"/>
                    </a:moveTo>
                    <a:cubicBezTo>
                      <a:pt x="90631" y="54910"/>
                      <a:pt x="116487" y="31001"/>
                      <a:pt x="118967" y="0"/>
                    </a:cubicBezTo>
                    <a:lnTo>
                      <a:pt x="0" y="0"/>
                    </a:lnTo>
                    <a:cubicBezTo>
                      <a:pt x="2527" y="31016"/>
                      <a:pt x="28413" y="54914"/>
                      <a:pt x="59531" y="5495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22410C98-2109-40D4-A332-193D3BB33855}"/>
                  </a:ext>
                </a:extLst>
              </p:cNvPr>
              <p:cNvSpPr/>
              <p:nvPr/>
            </p:nvSpPr>
            <p:spPr>
              <a:xfrm>
                <a:off x="9899207" y="7202013"/>
                <a:ext cx="466725" cy="485775"/>
              </a:xfrm>
              <a:custGeom>
                <a:avLst/>
                <a:gdLst>
                  <a:gd name="connsiteX0" fmla="*/ 476250 w 466725"/>
                  <a:gd name="connsiteY0" fmla="*/ 243364 h 485775"/>
                  <a:gd name="connsiteX1" fmla="*/ 476250 w 466725"/>
                  <a:gd name="connsiteY1" fmla="*/ 235172 h 485775"/>
                  <a:gd name="connsiteX2" fmla="*/ 238125 w 466725"/>
                  <a:gd name="connsiteY2" fmla="*/ 0 h 485775"/>
                  <a:gd name="connsiteX3" fmla="*/ 238125 w 466725"/>
                  <a:gd name="connsiteY3" fmla="*/ 0 h 485775"/>
                  <a:gd name="connsiteX4" fmla="*/ 0 w 466725"/>
                  <a:gd name="connsiteY4" fmla="*/ 235172 h 485775"/>
                  <a:gd name="connsiteX5" fmla="*/ 0 w 466725"/>
                  <a:gd name="connsiteY5" fmla="*/ 243364 h 485775"/>
                  <a:gd name="connsiteX6" fmla="*/ 16573 w 466725"/>
                  <a:gd name="connsiteY6" fmla="*/ 325755 h 485775"/>
                  <a:gd name="connsiteX7" fmla="*/ 57912 w 466725"/>
                  <a:gd name="connsiteY7" fmla="*/ 393478 h 485775"/>
                  <a:gd name="connsiteX8" fmla="*/ 113633 w 466725"/>
                  <a:gd name="connsiteY8" fmla="*/ 483965 h 485775"/>
                  <a:gd name="connsiteX9" fmla="*/ 130016 w 466725"/>
                  <a:gd name="connsiteY9" fmla="*/ 494062 h 485775"/>
                  <a:gd name="connsiteX10" fmla="*/ 346234 w 466725"/>
                  <a:gd name="connsiteY10" fmla="*/ 494062 h 485775"/>
                  <a:gd name="connsiteX11" fmla="*/ 362617 w 466725"/>
                  <a:gd name="connsiteY11" fmla="*/ 483965 h 485775"/>
                  <a:gd name="connsiteX12" fmla="*/ 418338 w 466725"/>
                  <a:gd name="connsiteY12" fmla="*/ 393478 h 485775"/>
                  <a:gd name="connsiteX13" fmla="*/ 459676 w 466725"/>
                  <a:gd name="connsiteY13" fmla="*/ 325755 h 485775"/>
                  <a:gd name="connsiteX14" fmla="*/ 476250 w 466725"/>
                  <a:gd name="connsiteY14" fmla="*/ 243364 h 485775"/>
                  <a:gd name="connsiteX15" fmla="*/ 421386 w 466725"/>
                  <a:gd name="connsiteY15" fmla="*/ 242507 h 485775"/>
                  <a:gd name="connsiteX16" fmla="*/ 408718 w 466725"/>
                  <a:gd name="connsiteY16" fmla="*/ 306515 h 485775"/>
                  <a:gd name="connsiteX17" fmla="*/ 377857 w 466725"/>
                  <a:gd name="connsiteY17" fmla="*/ 356807 h 485775"/>
                  <a:gd name="connsiteX18" fmla="*/ 323850 w 466725"/>
                  <a:gd name="connsiteY18" fmla="*/ 438912 h 485775"/>
                  <a:gd name="connsiteX19" fmla="*/ 152400 w 466725"/>
                  <a:gd name="connsiteY19" fmla="*/ 438912 h 485775"/>
                  <a:gd name="connsiteX20" fmla="*/ 98870 w 466725"/>
                  <a:gd name="connsiteY20" fmla="*/ 356521 h 485775"/>
                  <a:gd name="connsiteX21" fmla="*/ 68008 w 466725"/>
                  <a:gd name="connsiteY21" fmla="*/ 306229 h 485775"/>
                  <a:gd name="connsiteX22" fmla="*/ 54864 w 466725"/>
                  <a:gd name="connsiteY22" fmla="*/ 242221 h 485775"/>
                  <a:gd name="connsiteX23" fmla="*/ 54864 w 466725"/>
                  <a:gd name="connsiteY23" fmla="*/ 235363 h 485775"/>
                  <a:gd name="connsiteX24" fmla="*/ 237839 w 466725"/>
                  <a:gd name="connsiteY24" fmla="*/ 54388 h 485775"/>
                  <a:gd name="connsiteX25" fmla="*/ 237839 w 466725"/>
                  <a:gd name="connsiteY25" fmla="*/ 54388 h 485775"/>
                  <a:gd name="connsiteX26" fmla="*/ 420814 w 466725"/>
                  <a:gd name="connsiteY26" fmla="*/ 235363 h 485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466725" h="485775">
                    <a:moveTo>
                      <a:pt x="476250" y="243364"/>
                    </a:moveTo>
                    <a:lnTo>
                      <a:pt x="476250" y="235172"/>
                    </a:lnTo>
                    <a:cubicBezTo>
                      <a:pt x="473823" y="105160"/>
                      <a:pt x="368157" y="804"/>
                      <a:pt x="238125" y="0"/>
                    </a:cubicBezTo>
                    <a:lnTo>
                      <a:pt x="238125" y="0"/>
                    </a:lnTo>
                    <a:cubicBezTo>
                      <a:pt x="108093" y="804"/>
                      <a:pt x="2427" y="105160"/>
                      <a:pt x="0" y="235172"/>
                    </a:cubicBezTo>
                    <a:lnTo>
                      <a:pt x="0" y="243364"/>
                    </a:lnTo>
                    <a:cubicBezTo>
                      <a:pt x="871" y="271562"/>
                      <a:pt x="6473" y="299414"/>
                      <a:pt x="16573" y="325755"/>
                    </a:cubicBezTo>
                    <a:cubicBezTo>
                      <a:pt x="26214" y="350609"/>
                      <a:pt x="40213" y="373543"/>
                      <a:pt x="57912" y="393478"/>
                    </a:cubicBezTo>
                    <a:cubicBezTo>
                      <a:pt x="79724" y="417195"/>
                      <a:pt x="103537" y="463391"/>
                      <a:pt x="113633" y="483965"/>
                    </a:cubicBezTo>
                    <a:cubicBezTo>
                      <a:pt x="116721" y="490180"/>
                      <a:pt x="123076" y="494096"/>
                      <a:pt x="130016" y="494062"/>
                    </a:cubicBezTo>
                    <a:lnTo>
                      <a:pt x="346234" y="494062"/>
                    </a:lnTo>
                    <a:cubicBezTo>
                      <a:pt x="353174" y="494096"/>
                      <a:pt x="359529" y="490180"/>
                      <a:pt x="362617" y="483965"/>
                    </a:cubicBezTo>
                    <a:cubicBezTo>
                      <a:pt x="372713" y="463391"/>
                      <a:pt x="396526" y="417290"/>
                      <a:pt x="418338" y="393478"/>
                    </a:cubicBezTo>
                    <a:cubicBezTo>
                      <a:pt x="436037" y="373543"/>
                      <a:pt x="450036" y="350609"/>
                      <a:pt x="459676" y="325755"/>
                    </a:cubicBezTo>
                    <a:cubicBezTo>
                      <a:pt x="469777" y="299414"/>
                      <a:pt x="475379" y="271562"/>
                      <a:pt x="476250" y="243364"/>
                    </a:cubicBezTo>
                    <a:close/>
                    <a:moveTo>
                      <a:pt x="421386" y="242507"/>
                    </a:moveTo>
                    <a:cubicBezTo>
                      <a:pt x="420709" y="264394"/>
                      <a:pt x="416429" y="286020"/>
                      <a:pt x="408718" y="306515"/>
                    </a:cubicBezTo>
                    <a:cubicBezTo>
                      <a:pt x="401485" y="324971"/>
                      <a:pt x="391037" y="341999"/>
                      <a:pt x="377857" y="356807"/>
                    </a:cubicBezTo>
                    <a:cubicBezTo>
                      <a:pt x="356714" y="381975"/>
                      <a:pt x="338588" y="409531"/>
                      <a:pt x="323850" y="438912"/>
                    </a:cubicBezTo>
                    <a:lnTo>
                      <a:pt x="152400" y="438912"/>
                    </a:lnTo>
                    <a:cubicBezTo>
                      <a:pt x="137831" y="409455"/>
                      <a:pt x="119864" y="381803"/>
                      <a:pt x="98870" y="356521"/>
                    </a:cubicBezTo>
                    <a:cubicBezTo>
                      <a:pt x="85690" y="341713"/>
                      <a:pt x="75241" y="324685"/>
                      <a:pt x="68008" y="306229"/>
                    </a:cubicBezTo>
                    <a:cubicBezTo>
                      <a:pt x="60135" y="285761"/>
                      <a:pt x="55694" y="264135"/>
                      <a:pt x="54864" y="242221"/>
                    </a:cubicBezTo>
                    <a:lnTo>
                      <a:pt x="54864" y="235363"/>
                    </a:lnTo>
                    <a:cubicBezTo>
                      <a:pt x="56570" y="135350"/>
                      <a:pt x="137813" y="54995"/>
                      <a:pt x="237839" y="54388"/>
                    </a:cubicBezTo>
                    <a:lnTo>
                      <a:pt x="237839" y="54388"/>
                    </a:lnTo>
                    <a:cubicBezTo>
                      <a:pt x="337865" y="54995"/>
                      <a:pt x="419109" y="135350"/>
                      <a:pt x="420814" y="23536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37ED2B86-7086-46EA-806E-3BD6BBE46CD5}"/>
                  </a:ext>
                </a:extLst>
              </p:cNvPr>
              <p:cNvSpPr/>
              <p:nvPr/>
            </p:nvSpPr>
            <p:spPr>
              <a:xfrm>
                <a:off x="10120378" y="7059900"/>
                <a:ext cx="38100" cy="104775"/>
              </a:xfrm>
              <a:custGeom>
                <a:avLst/>
                <a:gdLst>
                  <a:gd name="connsiteX0" fmla="*/ 19050 w 38100"/>
                  <a:gd name="connsiteY0" fmla="*/ 104775 h 104775"/>
                  <a:gd name="connsiteX1" fmla="*/ 38100 w 38100"/>
                  <a:gd name="connsiteY1" fmla="*/ 85725 h 104775"/>
                  <a:gd name="connsiteX2" fmla="*/ 38100 w 38100"/>
                  <a:gd name="connsiteY2" fmla="*/ 19050 h 104775"/>
                  <a:gd name="connsiteX3" fmla="*/ 19050 w 38100"/>
                  <a:gd name="connsiteY3" fmla="*/ 0 h 104775"/>
                  <a:gd name="connsiteX4" fmla="*/ 0 w 38100"/>
                  <a:gd name="connsiteY4" fmla="*/ 19050 h 104775"/>
                  <a:gd name="connsiteX5" fmla="*/ 0 w 38100"/>
                  <a:gd name="connsiteY5" fmla="*/ 85725 h 104775"/>
                  <a:gd name="connsiteX6" fmla="*/ 19050 w 38100"/>
                  <a:gd name="connsiteY6" fmla="*/ 104775 h 10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8100" h="104775">
                    <a:moveTo>
                      <a:pt x="19050" y="104775"/>
                    </a:moveTo>
                    <a:cubicBezTo>
                      <a:pt x="29571" y="104775"/>
                      <a:pt x="38100" y="96246"/>
                      <a:pt x="38100" y="85725"/>
                    </a:cubicBezTo>
                    <a:lnTo>
                      <a:pt x="38100" y="19050"/>
                    </a:lnTo>
                    <a:cubicBezTo>
                      <a:pt x="38100" y="8529"/>
                      <a:pt x="29571" y="0"/>
                      <a:pt x="19050" y="0"/>
                    </a:cubicBezTo>
                    <a:cubicBezTo>
                      <a:pt x="8529" y="0"/>
                      <a:pt x="0" y="8529"/>
                      <a:pt x="0" y="19050"/>
                    </a:cubicBezTo>
                    <a:lnTo>
                      <a:pt x="0" y="85725"/>
                    </a:lnTo>
                    <a:cubicBezTo>
                      <a:pt x="0" y="96246"/>
                      <a:pt x="8529" y="104775"/>
                      <a:pt x="19050" y="10477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B06FE9B5-BB25-4A3D-884E-E42DE8374E66}"/>
                  </a:ext>
                </a:extLst>
              </p:cNvPr>
              <p:cNvSpPr/>
              <p:nvPr/>
            </p:nvSpPr>
            <p:spPr>
              <a:xfrm>
                <a:off x="9861295" y="7169289"/>
                <a:ext cx="76200" cy="76200"/>
              </a:xfrm>
              <a:custGeom>
                <a:avLst/>
                <a:gdLst>
                  <a:gd name="connsiteX0" fmla="*/ 52105 w 76200"/>
                  <a:gd name="connsiteY0" fmla="*/ 79111 h 76200"/>
                  <a:gd name="connsiteX1" fmla="*/ 78965 w 76200"/>
                  <a:gd name="connsiteY1" fmla="*/ 79111 h 76200"/>
                  <a:gd name="connsiteX2" fmla="*/ 78965 w 76200"/>
                  <a:gd name="connsiteY2" fmla="*/ 52250 h 76200"/>
                  <a:gd name="connsiteX3" fmla="*/ 31817 w 76200"/>
                  <a:gd name="connsiteY3" fmla="*/ 4911 h 76200"/>
                  <a:gd name="connsiteX4" fmla="*/ 4910 w 76200"/>
                  <a:gd name="connsiteY4" fmla="*/ 6283 h 76200"/>
                  <a:gd name="connsiteX5" fmla="*/ 4956 w 76200"/>
                  <a:gd name="connsiteY5" fmla="*/ 31866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6200" h="76200">
                    <a:moveTo>
                      <a:pt x="52105" y="79111"/>
                    </a:moveTo>
                    <a:cubicBezTo>
                      <a:pt x="59535" y="86496"/>
                      <a:pt x="71535" y="86496"/>
                      <a:pt x="78965" y="79111"/>
                    </a:cubicBezTo>
                    <a:cubicBezTo>
                      <a:pt x="86351" y="71680"/>
                      <a:pt x="86351" y="59680"/>
                      <a:pt x="78965" y="52250"/>
                    </a:cubicBezTo>
                    <a:lnTo>
                      <a:pt x="31817" y="4911"/>
                    </a:lnTo>
                    <a:cubicBezTo>
                      <a:pt x="24008" y="-2140"/>
                      <a:pt x="11962" y="-1525"/>
                      <a:pt x="4910" y="6283"/>
                    </a:cubicBezTo>
                    <a:cubicBezTo>
                      <a:pt x="-1654" y="13555"/>
                      <a:pt x="-1634" y="24619"/>
                      <a:pt x="4956" y="3186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8437AF9C-DF8E-4989-A147-B0A9F49416AD}"/>
                  </a:ext>
                </a:extLst>
              </p:cNvPr>
              <p:cNvSpPr/>
              <p:nvPr/>
            </p:nvSpPr>
            <p:spPr>
              <a:xfrm>
                <a:off x="10332866" y="7174232"/>
                <a:ext cx="76200" cy="76200"/>
              </a:xfrm>
              <a:custGeom>
                <a:avLst/>
                <a:gdLst>
                  <a:gd name="connsiteX0" fmla="*/ 19446 w 76200"/>
                  <a:gd name="connsiteY0" fmla="*/ 83407 h 76200"/>
                  <a:gd name="connsiteX1" fmla="*/ 32971 w 76200"/>
                  <a:gd name="connsiteY1" fmla="*/ 77787 h 76200"/>
                  <a:gd name="connsiteX2" fmla="*/ 80025 w 76200"/>
                  <a:gd name="connsiteY2" fmla="*/ 30162 h 76200"/>
                  <a:gd name="connsiteX3" fmla="*/ 75664 w 76200"/>
                  <a:gd name="connsiteY3" fmla="*/ 3577 h 76200"/>
                  <a:gd name="connsiteX4" fmla="*/ 53164 w 76200"/>
                  <a:gd name="connsiteY4" fmla="*/ 3778 h 76200"/>
                  <a:gd name="connsiteX5" fmla="*/ 5539 w 76200"/>
                  <a:gd name="connsiteY5" fmla="*/ 51403 h 76200"/>
                  <a:gd name="connsiteX6" fmla="*/ 5539 w 76200"/>
                  <a:gd name="connsiteY6" fmla="*/ 78264 h 76200"/>
                  <a:gd name="connsiteX7" fmla="*/ 19446 w 76200"/>
                  <a:gd name="connsiteY7" fmla="*/ 83407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6200" h="76200">
                    <a:moveTo>
                      <a:pt x="19446" y="83407"/>
                    </a:moveTo>
                    <a:cubicBezTo>
                      <a:pt x="24523" y="83411"/>
                      <a:pt x="29392" y="81388"/>
                      <a:pt x="32971" y="77787"/>
                    </a:cubicBezTo>
                    <a:lnTo>
                      <a:pt x="80025" y="30162"/>
                    </a:lnTo>
                    <a:cubicBezTo>
                      <a:pt x="86162" y="21617"/>
                      <a:pt x="84210" y="9714"/>
                      <a:pt x="75664" y="3577"/>
                    </a:cubicBezTo>
                    <a:cubicBezTo>
                      <a:pt x="68922" y="-1265"/>
                      <a:pt x="59819" y="-1184"/>
                      <a:pt x="53164" y="3778"/>
                    </a:cubicBezTo>
                    <a:lnTo>
                      <a:pt x="5539" y="51403"/>
                    </a:lnTo>
                    <a:cubicBezTo>
                      <a:pt x="-1846" y="58834"/>
                      <a:pt x="-1846" y="70833"/>
                      <a:pt x="5539" y="78264"/>
                    </a:cubicBezTo>
                    <a:cubicBezTo>
                      <a:pt x="9290" y="81786"/>
                      <a:pt x="14306" y="83641"/>
                      <a:pt x="19446" y="8340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8DC72B6A-A0B2-465B-B471-46F1ECFD42C7}"/>
                  </a:ext>
                </a:extLst>
              </p:cNvPr>
              <p:cNvSpPr/>
              <p:nvPr/>
            </p:nvSpPr>
            <p:spPr>
              <a:xfrm>
                <a:off x="9757856" y="7417088"/>
                <a:ext cx="104775" cy="38100"/>
              </a:xfrm>
              <a:custGeom>
                <a:avLst/>
                <a:gdLst>
                  <a:gd name="connsiteX0" fmla="*/ 85725 w 104775"/>
                  <a:gd name="connsiteY0" fmla="*/ 0 h 38100"/>
                  <a:gd name="connsiteX1" fmla="*/ 19050 w 104775"/>
                  <a:gd name="connsiteY1" fmla="*/ 0 h 38100"/>
                  <a:gd name="connsiteX2" fmla="*/ 0 w 104775"/>
                  <a:gd name="connsiteY2" fmla="*/ 19050 h 38100"/>
                  <a:gd name="connsiteX3" fmla="*/ 19050 w 104775"/>
                  <a:gd name="connsiteY3" fmla="*/ 38100 h 38100"/>
                  <a:gd name="connsiteX4" fmla="*/ 85725 w 104775"/>
                  <a:gd name="connsiteY4" fmla="*/ 38100 h 38100"/>
                  <a:gd name="connsiteX5" fmla="*/ 104775 w 104775"/>
                  <a:gd name="connsiteY5" fmla="*/ 19050 h 38100"/>
                  <a:gd name="connsiteX6" fmla="*/ 85725 w 104775"/>
                  <a:gd name="connsiteY6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4775" h="38100">
                    <a:moveTo>
                      <a:pt x="85725" y="0"/>
                    </a:moveTo>
                    <a:lnTo>
                      <a:pt x="19050" y="0"/>
                    </a:lnTo>
                    <a:cubicBezTo>
                      <a:pt x="8529" y="0"/>
                      <a:pt x="0" y="8529"/>
                      <a:pt x="0" y="19050"/>
                    </a:cubicBezTo>
                    <a:cubicBezTo>
                      <a:pt x="0" y="29571"/>
                      <a:pt x="8529" y="38100"/>
                      <a:pt x="19050" y="38100"/>
                    </a:cubicBezTo>
                    <a:lnTo>
                      <a:pt x="85725" y="38100"/>
                    </a:lnTo>
                    <a:cubicBezTo>
                      <a:pt x="96246" y="38100"/>
                      <a:pt x="104775" y="29571"/>
                      <a:pt x="104775" y="19050"/>
                    </a:cubicBezTo>
                    <a:cubicBezTo>
                      <a:pt x="104775" y="8529"/>
                      <a:pt x="96246" y="0"/>
                      <a:pt x="8572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9A80C1CF-4BCA-4A3C-B6BD-66074BC5757D}"/>
                  </a:ext>
                </a:extLst>
              </p:cNvPr>
              <p:cNvSpPr/>
              <p:nvPr/>
            </p:nvSpPr>
            <p:spPr>
              <a:xfrm>
                <a:off x="9859591" y="7618628"/>
                <a:ext cx="76200" cy="85725"/>
              </a:xfrm>
              <a:custGeom>
                <a:avLst/>
                <a:gdLst>
                  <a:gd name="connsiteX0" fmla="*/ 53808 w 76200"/>
                  <a:gd name="connsiteY0" fmla="*/ 4581 h 85725"/>
                  <a:gd name="connsiteX1" fmla="*/ 6659 w 76200"/>
                  <a:gd name="connsiteY1" fmla="*/ 52206 h 85725"/>
                  <a:gd name="connsiteX2" fmla="*/ 4581 w 76200"/>
                  <a:gd name="connsiteY2" fmla="*/ 79066 h 85725"/>
                  <a:gd name="connsiteX3" fmla="*/ 31442 w 76200"/>
                  <a:gd name="connsiteY3" fmla="*/ 81144 h 85725"/>
                  <a:gd name="connsiteX4" fmla="*/ 33520 w 76200"/>
                  <a:gd name="connsiteY4" fmla="*/ 79066 h 85725"/>
                  <a:gd name="connsiteX5" fmla="*/ 80669 w 76200"/>
                  <a:gd name="connsiteY5" fmla="*/ 31441 h 85725"/>
                  <a:gd name="connsiteX6" fmla="*/ 78590 w 76200"/>
                  <a:gd name="connsiteY6" fmla="*/ 4581 h 85725"/>
                  <a:gd name="connsiteX7" fmla="*/ 53808 w 76200"/>
                  <a:gd name="connsiteY7" fmla="*/ 4581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6200" h="85725">
                    <a:moveTo>
                      <a:pt x="53808" y="4581"/>
                    </a:moveTo>
                    <a:lnTo>
                      <a:pt x="6659" y="52206"/>
                    </a:lnTo>
                    <a:cubicBezTo>
                      <a:pt x="-1332" y="59049"/>
                      <a:pt x="-2263" y="71075"/>
                      <a:pt x="4581" y="79066"/>
                    </a:cubicBezTo>
                    <a:cubicBezTo>
                      <a:pt x="11425" y="87058"/>
                      <a:pt x="23451" y="87987"/>
                      <a:pt x="31442" y="81144"/>
                    </a:cubicBezTo>
                    <a:cubicBezTo>
                      <a:pt x="32187" y="80506"/>
                      <a:pt x="32882" y="79811"/>
                      <a:pt x="33520" y="79066"/>
                    </a:cubicBezTo>
                    <a:lnTo>
                      <a:pt x="80669" y="31441"/>
                    </a:lnTo>
                    <a:cubicBezTo>
                      <a:pt x="87512" y="23450"/>
                      <a:pt x="86582" y="11424"/>
                      <a:pt x="78590" y="4581"/>
                    </a:cubicBezTo>
                    <a:cubicBezTo>
                      <a:pt x="71459" y="-1527"/>
                      <a:pt x="60941" y="-1527"/>
                      <a:pt x="53808" y="458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BF8B3163-A694-4583-B6CE-15D4189262D7}"/>
                  </a:ext>
                </a:extLst>
              </p:cNvPr>
              <p:cNvSpPr/>
              <p:nvPr/>
            </p:nvSpPr>
            <p:spPr>
              <a:xfrm>
                <a:off x="10332648" y="7613306"/>
                <a:ext cx="85725" cy="85725"/>
              </a:xfrm>
              <a:custGeom>
                <a:avLst/>
                <a:gdLst>
                  <a:gd name="connsiteX0" fmla="*/ 33190 w 85725"/>
                  <a:gd name="connsiteY0" fmla="*/ 6283 h 85725"/>
                  <a:gd name="connsiteX1" fmla="*/ 6283 w 85725"/>
                  <a:gd name="connsiteY1" fmla="*/ 4911 h 85725"/>
                  <a:gd name="connsiteX2" fmla="*/ 4911 w 85725"/>
                  <a:gd name="connsiteY2" fmla="*/ 31817 h 85725"/>
                  <a:gd name="connsiteX3" fmla="*/ 6234 w 85725"/>
                  <a:gd name="connsiteY3" fmla="*/ 33144 h 85725"/>
                  <a:gd name="connsiteX4" fmla="*/ 53859 w 85725"/>
                  <a:gd name="connsiteY4" fmla="*/ 80769 h 85725"/>
                  <a:gd name="connsiteX5" fmla="*/ 80689 w 85725"/>
                  <a:gd name="connsiteY5" fmla="*/ 83213 h 85725"/>
                  <a:gd name="connsiteX6" fmla="*/ 83133 w 85725"/>
                  <a:gd name="connsiteY6" fmla="*/ 56384 h 85725"/>
                  <a:gd name="connsiteX7" fmla="*/ 80052 w 85725"/>
                  <a:gd name="connsiteY7" fmla="*/ 53432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725" h="85725">
                    <a:moveTo>
                      <a:pt x="33190" y="6283"/>
                    </a:moveTo>
                    <a:cubicBezTo>
                      <a:pt x="26139" y="-1525"/>
                      <a:pt x="14093" y="-2140"/>
                      <a:pt x="6283" y="4911"/>
                    </a:cubicBezTo>
                    <a:cubicBezTo>
                      <a:pt x="-1525" y="11961"/>
                      <a:pt x="-2140" y="24007"/>
                      <a:pt x="4911" y="31817"/>
                    </a:cubicBezTo>
                    <a:cubicBezTo>
                      <a:pt x="5330" y="32280"/>
                      <a:pt x="5772" y="32724"/>
                      <a:pt x="6234" y="33144"/>
                    </a:cubicBezTo>
                    <a:lnTo>
                      <a:pt x="53859" y="80769"/>
                    </a:lnTo>
                    <a:cubicBezTo>
                      <a:pt x="60593" y="88853"/>
                      <a:pt x="72605" y="89947"/>
                      <a:pt x="80689" y="83213"/>
                    </a:cubicBezTo>
                    <a:cubicBezTo>
                      <a:pt x="88773" y="76480"/>
                      <a:pt x="89866" y="64468"/>
                      <a:pt x="83133" y="56384"/>
                    </a:cubicBezTo>
                    <a:cubicBezTo>
                      <a:pt x="82219" y="55288"/>
                      <a:pt x="81187" y="54298"/>
                      <a:pt x="80052" y="5343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56D6D66B-E385-4892-8D07-76FBF00EBEE5}"/>
                  </a:ext>
                </a:extLst>
              </p:cNvPr>
              <p:cNvSpPr/>
              <p:nvPr/>
            </p:nvSpPr>
            <p:spPr>
              <a:xfrm>
                <a:off x="10412700" y="7416421"/>
                <a:ext cx="104775" cy="38100"/>
              </a:xfrm>
              <a:custGeom>
                <a:avLst/>
                <a:gdLst>
                  <a:gd name="connsiteX0" fmla="*/ 85725 w 104775"/>
                  <a:gd name="connsiteY0" fmla="*/ 0 h 38100"/>
                  <a:gd name="connsiteX1" fmla="*/ 19050 w 104775"/>
                  <a:gd name="connsiteY1" fmla="*/ 0 h 38100"/>
                  <a:gd name="connsiteX2" fmla="*/ 0 w 104775"/>
                  <a:gd name="connsiteY2" fmla="*/ 19050 h 38100"/>
                  <a:gd name="connsiteX3" fmla="*/ 19050 w 104775"/>
                  <a:gd name="connsiteY3" fmla="*/ 38100 h 38100"/>
                  <a:gd name="connsiteX4" fmla="*/ 85725 w 104775"/>
                  <a:gd name="connsiteY4" fmla="*/ 38100 h 38100"/>
                  <a:gd name="connsiteX5" fmla="*/ 104775 w 104775"/>
                  <a:gd name="connsiteY5" fmla="*/ 19050 h 38100"/>
                  <a:gd name="connsiteX6" fmla="*/ 85725 w 104775"/>
                  <a:gd name="connsiteY6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4775" h="38100">
                    <a:moveTo>
                      <a:pt x="85725" y="0"/>
                    </a:moveTo>
                    <a:lnTo>
                      <a:pt x="19050" y="0"/>
                    </a:lnTo>
                    <a:cubicBezTo>
                      <a:pt x="8529" y="0"/>
                      <a:pt x="0" y="8529"/>
                      <a:pt x="0" y="19050"/>
                    </a:cubicBezTo>
                    <a:cubicBezTo>
                      <a:pt x="0" y="29571"/>
                      <a:pt x="8529" y="38100"/>
                      <a:pt x="19050" y="38100"/>
                    </a:cubicBezTo>
                    <a:lnTo>
                      <a:pt x="85725" y="38100"/>
                    </a:lnTo>
                    <a:cubicBezTo>
                      <a:pt x="96246" y="38100"/>
                      <a:pt x="104775" y="29571"/>
                      <a:pt x="104775" y="19050"/>
                    </a:cubicBezTo>
                    <a:cubicBezTo>
                      <a:pt x="104775" y="8529"/>
                      <a:pt x="96246" y="0"/>
                      <a:pt x="8572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</p:grp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7F208EC4-B942-4169-998D-33AAB5519697}"/>
              </a:ext>
            </a:extLst>
          </p:cNvPr>
          <p:cNvGrpSpPr/>
          <p:nvPr/>
        </p:nvGrpSpPr>
        <p:grpSpPr>
          <a:xfrm>
            <a:off x="9538241" y="3905583"/>
            <a:ext cx="1010182" cy="1010182"/>
            <a:chOff x="9538241" y="3905583"/>
            <a:chExt cx="1010182" cy="1010182"/>
          </a:xfrm>
        </p:grpSpPr>
        <p:sp>
          <p:nvSpPr>
            <p:cNvPr id="44" name="Rectangle: Rounded Corners 43">
              <a:extLst>
                <a:ext uri="{FF2B5EF4-FFF2-40B4-BE49-F238E27FC236}">
                  <a16:creationId xmlns:a16="http://schemas.microsoft.com/office/drawing/2014/main" id="{61572972-4572-4452-B033-B48A7EAF0E2D}"/>
                </a:ext>
              </a:extLst>
            </p:cNvPr>
            <p:cNvSpPr/>
            <p:nvPr/>
          </p:nvSpPr>
          <p:spPr>
            <a:xfrm>
              <a:off x="9538241" y="3905583"/>
              <a:ext cx="1010182" cy="1010182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9824E9">
                    <a:alpha val="20000"/>
                  </a:srgbClr>
                </a:gs>
                <a:gs pos="100000">
                  <a:srgbClr val="7A25FE">
                    <a:alpha val="20000"/>
                  </a:srgb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56E0947-C607-42FC-936B-0DCD9B326301}"/>
                </a:ext>
              </a:extLst>
            </p:cNvPr>
            <p:cNvSpPr/>
            <p:nvPr/>
          </p:nvSpPr>
          <p:spPr>
            <a:xfrm rot="4500000">
              <a:off x="9658357" y="4025700"/>
              <a:ext cx="769951" cy="769947"/>
            </a:xfrm>
            <a:prstGeom prst="ellipse">
              <a:avLst/>
            </a:prstGeom>
            <a:gradFill>
              <a:gsLst>
                <a:gs pos="0">
                  <a:srgbClr val="9824E9"/>
                </a:gs>
                <a:gs pos="100000">
                  <a:srgbClr val="7A25FE"/>
                </a:gs>
              </a:gsLst>
              <a:lin ang="5400000" scaled="1"/>
            </a:gra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B7CE3C4B-5DCE-49A1-93A8-E40C2C557E52}"/>
                </a:ext>
              </a:extLst>
            </p:cNvPr>
            <p:cNvGrpSpPr/>
            <p:nvPr/>
          </p:nvGrpSpPr>
          <p:grpSpPr>
            <a:xfrm>
              <a:off x="9864287" y="4229018"/>
              <a:ext cx="358089" cy="363310"/>
              <a:chOff x="3547264" y="4934695"/>
              <a:chExt cx="204588" cy="207571"/>
            </a:xfrm>
            <a:solidFill>
              <a:schemeClr val="bg1"/>
            </a:solidFill>
          </p:grpSpPr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627AB4D0-960F-405E-AF69-DB69171FA1AF}"/>
                  </a:ext>
                </a:extLst>
              </p:cNvPr>
              <p:cNvSpPr/>
              <p:nvPr/>
            </p:nvSpPr>
            <p:spPr>
              <a:xfrm>
                <a:off x="3579829" y="4934695"/>
                <a:ext cx="163077" cy="177903"/>
              </a:xfrm>
              <a:custGeom>
                <a:avLst/>
                <a:gdLst>
                  <a:gd name="connsiteX0" fmla="*/ 524033 w 523875"/>
                  <a:gd name="connsiteY0" fmla="*/ 66730 h 571500"/>
                  <a:gd name="connsiteX1" fmla="*/ 457414 w 523875"/>
                  <a:gd name="connsiteY1" fmla="*/ 0 h 571500"/>
                  <a:gd name="connsiteX2" fmla="*/ 390683 w 523875"/>
                  <a:gd name="connsiteY2" fmla="*/ 66620 h 571500"/>
                  <a:gd name="connsiteX3" fmla="*/ 420973 w 523875"/>
                  <a:gd name="connsiteY3" fmla="*/ 122547 h 571500"/>
                  <a:gd name="connsiteX4" fmla="*/ 371633 w 523875"/>
                  <a:gd name="connsiteY4" fmla="*/ 266755 h 571500"/>
                  <a:gd name="connsiteX5" fmla="*/ 371633 w 523875"/>
                  <a:gd name="connsiteY5" fmla="*/ 266755 h 571500"/>
                  <a:gd name="connsiteX6" fmla="*/ 333533 w 523875"/>
                  <a:gd name="connsiteY6" fmla="*/ 278662 h 571500"/>
                  <a:gd name="connsiteX7" fmla="*/ 234092 w 523875"/>
                  <a:gd name="connsiteY7" fmla="*/ 204081 h 571500"/>
                  <a:gd name="connsiteX8" fmla="*/ 194632 w 523875"/>
                  <a:gd name="connsiteY8" fmla="*/ 118442 h 571500"/>
                  <a:gd name="connsiteX9" fmla="*/ 108994 w 523875"/>
                  <a:gd name="connsiteY9" fmla="*/ 157902 h 571500"/>
                  <a:gd name="connsiteX10" fmla="*/ 134270 w 523875"/>
                  <a:gd name="connsiteY10" fmla="*/ 236275 h 571500"/>
                  <a:gd name="connsiteX11" fmla="*/ 70739 w 523875"/>
                  <a:gd name="connsiteY11" fmla="*/ 438205 h 571500"/>
                  <a:gd name="connsiteX12" fmla="*/ 66833 w 523875"/>
                  <a:gd name="connsiteY12" fmla="*/ 438205 h 571500"/>
                  <a:gd name="connsiteX13" fmla="*/ 0 w 523875"/>
                  <a:gd name="connsiteY13" fmla="*/ 504721 h 571500"/>
                  <a:gd name="connsiteX14" fmla="*/ 66516 w 523875"/>
                  <a:gd name="connsiteY14" fmla="*/ 571555 h 571500"/>
                  <a:gd name="connsiteX15" fmla="*/ 133349 w 523875"/>
                  <a:gd name="connsiteY15" fmla="*/ 505038 h 571500"/>
                  <a:gd name="connsiteX16" fmla="*/ 106553 w 523875"/>
                  <a:gd name="connsiteY16" fmla="*/ 451445 h 571500"/>
                  <a:gd name="connsiteX17" fmla="*/ 170656 w 523875"/>
                  <a:gd name="connsiteY17" fmla="*/ 247705 h 571500"/>
                  <a:gd name="connsiteX18" fmla="*/ 171608 w 523875"/>
                  <a:gd name="connsiteY18" fmla="*/ 247705 h 571500"/>
                  <a:gd name="connsiteX19" fmla="*/ 211232 w 523875"/>
                  <a:gd name="connsiteY19" fmla="*/ 234561 h 571500"/>
                  <a:gd name="connsiteX20" fmla="*/ 309816 w 523875"/>
                  <a:gd name="connsiteY20" fmla="*/ 308380 h 571500"/>
                  <a:gd name="connsiteX21" fmla="*/ 304958 w 523875"/>
                  <a:gd name="connsiteY21" fmla="*/ 333430 h 571500"/>
                  <a:gd name="connsiteX22" fmla="*/ 371608 w 523875"/>
                  <a:gd name="connsiteY22" fmla="*/ 400131 h 571500"/>
                  <a:gd name="connsiteX23" fmla="*/ 438308 w 523875"/>
                  <a:gd name="connsiteY23" fmla="*/ 333483 h 571500"/>
                  <a:gd name="connsiteX24" fmla="*/ 408209 w 523875"/>
                  <a:gd name="connsiteY24" fmla="*/ 277709 h 571500"/>
                  <a:gd name="connsiteX25" fmla="*/ 457358 w 523875"/>
                  <a:gd name="connsiteY25" fmla="*/ 133405 h 571500"/>
                  <a:gd name="connsiteX26" fmla="*/ 524033 w 523875"/>
                  <a:gd name="connsiteY26" fmla="*/ 66730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523875" h="571500">
                    <a:moveTo>
                      <a:pt x="524033" y="66730"/>
                    </a:moveTo>
                    <a:cubicBezTo>
                      <a:pt x="524064" y="29907"/>
                      <a:pt x="494237" y="31"/>
                      <a:pt x="457414" y="0"/>
                    </a:cubicBezTo>
                    <a:cubicBezTo>
                      <a:pt x="420590" y="-30"/>
                      <a:pt x="390714" y="29796"/>
                      <a:pt x="390683" y="66620"/>
                    </a:cubicBezTo>
                    <a:cubicBezTo>
                      <a:pt x="390664" y="89186"/>
                      <a:pt x="402062" y="110232"/>
                      <a:pt x="420973" y="122547"/>
                    </a:cubicBezTo>
                    <a:lnTo>
                      <a:pt x="371633" y="266755"/>
                    </a:lnTo>
                    <a:lnTo>
                      <a:pt x="371633" y="266755"/>
                    </a:lnTo>
                    <a:cubicBezTo>
                      <a:pt x="358015" y="266740"/>
                      <a:pt x="344719" y="270895"/>
                      <a:pt x="333533" y="278662"/>
                    </a:cubicBezTo>
                    <a:lnTo>
                      <a:pt x="234092" y="204081"/>
                    </a:lnTo>
                    <a:cubicBezTo>
                      <a:pt x="246844" y="169536"/>
                      <a:pt x="229177" y="131194"/>
                      <a:pt x="194632" y="118442"/>
                    </a:cubicBezTo>
                    <a:cubicBezTo>
                      <a:pt x="160087" y="105690"/>
                      <a:pt x="121745" y="123356"/>
                      <a:pt x="108994" y="157902"/>
                    </a:cubicBezTo>
                    <a:cubicBezTo>
                      <a:pt x="98352" y="186730"/>
                      <a:pt x="108791" y="219097"/>
                      <a:pt x="134270" y="236275"/>
                    </a:cubicBezTo>
                    <a:lnTo>
                      <a:pt x="70739" y="438205"/>
                    </a:lnTo>
                    <a:lnTo>
                      <a:pt x="66833" y="438205"/>
                    </a:lnTo>
                    <a:cubicBezTo>
                      <a:pt x="30010" y="438118"/>
                      <a:pt x="88" y="467898"/>
                      <a:pt x="0" y="504721"/>
                    </a:cubicBezTo>
                    <a:cubicBezTo>
                      <a:pt x="-87" y="541545"/>
                      <a:pt x="29692" y="571468"/>
                      <a:pt x="66516" y="571555"/>
                    </a:cubicBezTo>
                    <a:cubicBezTo>
                      <a:pt x="103340" y="571643"/>
                      <a:pt x="133262" y="541862"/>
                      <a:pt x="133349" y="505038"/>
                    </a:cubicBezTo>
                    <a:cubicBezTo>
                      <a:pt x="133400" y="483941"/>
                      <a:pt x="123461" y="464064"/>
                      <a:pt x="106553" y="451445"/>
                    </a:cubicBezTo>
                    <a:lnTo>
                      <a:pt x="170656" y="247705"/>
                    </a:lnTo>
                    <a:lnTo>
                      <a:pt x="171608" y="247705"/>
                    </a:lnTo>
                    <a:cubicBezTo>
                      <a:pt x="185882" y="247679"/>
                      <a:pt x="199772" y="243071"/>
                      <a:pt x="211232" y="234561"/>
                    </a:cubicBezTo>
                    <a:lnTo>
                      <a:pt x="309816" y="308380"/>
                    </a:lnTo>
                    <a:cubicBezTo>
                      <a:pt x="306644" y="316352"/>
                      <a:pt x="304996" y="324849"/>
                      <a:pt x="304958" y="333430"/>
                    </a:cubicBezTo>
                    <a:cubicBezTo>
                      <a:pt x="304944" y="370254"/>
                      <a:pt x="334784" y="400117"/>
                      <a:pt x="371608" y="400131"/>
                    </a:cubicBezTo>
                    <a:cubicBezTo>
                      <a:pt x="408431" y="400145"/>
                      <a:pt x="438294" y="370305"/>
                      <a:pt x="438308" y="333483"/>
                    </a:cubicBezTo>
                    <a:cubicBezTo>
                      <a:pt x="438317" y="311007"/>
                      <a:pt x="427001" y="290038"/>
                      <a:pt x="408209" y="277709"/>
                    </a:cubicBezTo>
                    <a:lnTo>
                      <a:pt x="457358" y="133405"/>
                    </a:lnTo>
                    <a:cubicBezTo>
                      <a:pt x="494182" y="133405"/>
                      <a:pt x="524033" y="103554"/>
                      <a:pt x="524033" y="6673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9CF88F99-7FD3-4117-93F4-1B0A2B960565}"/>
                  </a:ext>
                </a:extLst>
              </p:cNvPr>
              <p:cNvSpPr/>
              <p:nvPr/>
            </p:nvSpPr>
            <p:spPr>
              <a:xfrm>
                <a:off x="3547264" y="4934713"/>
                <a:ext cx="204588" cy="207553"/>
              </a:xfrm>
              <a:custGeom>
                <a:avLst/>
                <a:gdLst>
                  <a:gd name="connsiteX0" fmla="*/ 57150 w 657225"/>
                  <a:gd name="connsiteY0" fmla="*/ 0 h 666750"/>
                  <a:gd name="connsiteX1" fmla="*/ 0 w 657225"/>
                  <a:gd name="connsiteY1" fmla="*/ 0 h 666750"/>
                  <a:gd name="connsiteX2" fmla="*/ 0 w 657225"/>
                  <a:gd name="connsiteY2" fmla="*/ 666750 h 666750"/>
                  <a:gd name="connsiteX3" fmla="*/ 657225 w 657225"/>
                  <a:gd name="connsiteY3" fmla="*/ 666750 h 666750"/>
                  <a:gd name="connsiteX4" fmla="*/ 657225 w 657225"/>
                  <a:gd name="connsiteY4" fmla="*/ 609600 h 666750"/>
                  <a:gd name="connsiteX5" fmla="*/ 57150 w 657225"/>
                  <a:gd name="connsiteY5" fmla="*/ 609600 h 666750"/>
                  <a:gd name="connsiteX6" fmla="*/ 57150 w 657225"/>
                  <a:gd name="connsiteY6" fmla="*/ 0 h 666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7225" h="666750">
                    <a:moveTo>
                      <a:pt x="57150" y="0"/>
                    </a:moveTo>
                    <a:lnTo>
                      <a:pt x="0" y="0"/>
                    </a:lnTo>
                    <a:lnTo>
                      <a:pt x="0" y="666750"/>
                    </a:lnTo>
                    <a:lnTo>
                      <a:pt x="657225" y="666750"/>
                    </a:lnTo>
                    <a:lnTo>
                      <a:pt x="657225" y="609600"/>
                    </a:lnTo>
                    <a:lnTo>
                      <a:pt x="57150" y="609600"/>
                    </a:lnTo>
                    <a:lnTo>
                      <a:pt x="5715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</p:grp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92D83D87-C105-4BAE-B2DD-7F3C5D75C437}"/>
              </a:ext>
            </a:extLst>
          </p:cNvPr>
          <p:cNvGrpSpPr/>
          <p:nvPr/>
        </p:nvGrpSpPr>
        <p:grpSpPr>
          <a:xfrm>
            <a:off x="6821193" y="2583591"/>
            <a:ext cx="1010182" cy="1010182"/>
            <a:chOff x="8724291" y="1050675"/>
            <a:chExt cx="799462" cy="799462"/>
          </a:xfrm>
        </p:grpSpPr>
        <p:sp>
          <p:nvSpPr>
            <p:cNvPr id="42" name="Rectangle: Rounded Corners 41">
              <a:extLst>
                <a:ext uri="{FF2B5EF4-FFF2-40B4-BE49-F238E27FC236}">
                  <a16:creationId xmlns:a16="http://schemas.microsoft.com/office/drawing/2014/main" id="{2D0DF89F-9E21-4114-8727-53F37935702B}"/>
                </a:ext>
              </a:extLst>
            </p:cNvPr>
            <p:cNvSpPr/>
            <p:nvPr/>
          </p:nvSpPr>
          <p:spPr>
            <a:xfrm>
              <a:off x="8724291" y="1050675"/>
              <a:ext cx="799462" cy="799462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9824E9">
                    <a:alpha val="20000"/>
                  </a:srgbClr>
                </a:gs>
                <a:gs pos="100000">
                  <a:srgbClr val="7A25FE">
                    <a:alpha val="20000"/>
                  </a:srgb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E1B5B27A-490F-4F41-A636-6DF4A6FE9633}"/>
                </a:ext>
              </a:extLst>
            </p:cNvPr>
            <p:cNvSpPr/>
            <p:nvPr/>
          </p:nvSpPr>
          <p:spPr>
            <a:xfrm rot="4500000">
              <a:off x="8819351" y="1145736"/>
              <a:ext cx="609342" cy="609339"/>
            </a:xfrm>
            <a:prstGeom prst="ellipse">
              <a:avLst/>
            </a:prstGeom>
            <a:gradFill>
              <a:gsLst>
                <a:gs pos="0">
                  <a:srgbClr val="9824E9"/>
                </a:gs>
                <a:gs pos="100000">
                  <a:srgbClr val="7A25FE"/>
                </a:gs>
              </a:gsLst>
              <a:lin ang="5400000" scaled="1"/>
            </a:gra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grpSp>
          <p:nvGrpSpPr>
            <p:cNvPr id="46" name="Graphic 217" descr="Rocket">
              <a:extLst>
                <a:ext uri="{FF2B5EF4-FFF2-40B4-BE49-F238E27FC236}">
                  <a16:creationId xmlns:a16="http://schemas.microsoft.com/office/drawing/2014/main" id="{4E6C254F-83F2-441E-9166-00096DC93A10}"/>
                </a:ext>
              </a:extLst>
            </p:cNvPr>
            <p:cNvGrpSpPr/>
            <p:nvPr/>
          </p:nvGrpSpPr>
          <p:grpSpPr>
            <a:xfrm rot="167334">
              <a:off x="8928872" y="1255256"/>
              <a:ext cx="390299" cy="390299"/>
              <a:chOff x="4107543" y="2638334"/>
              <a:chExt cx="745540" cy="745540"/>
            </a:xfrm>
            <a:solidFill>
              <a:schemeClr val="bg1"/>
            </a:solidFill>
          </p:grpSpPr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A2BB514B-AA7B-4867-9900-0A6E04E3AB38}"/>
                  </a:ext>
                </a:extLst>
              </p:cNvPr>
              <p:cNvSpPr/>
              <p:nvPr/>
            </p:nvSpPr>
            <p:spPr>
              <a:xfrm>
                <a:off x="4650389" y="2699458"/>
                <a:ext cx="139789" cy="132023"/>
              </a:xfrm>
              <a:custGeom>
                <a:avLst/>
                <a:gdLst>
                  <a:gd name="connsiteX0" fmla="*/ 139012 w 139788"/>
                  <a:gd name="connsiteY0" fmla="*/ 4111 h 132022"/>
                  <a:gd name="connsiteX1" fmla="*/ 0 w 139788"/>
                  <a:gd name="connsiteY1" fmla="*/ 21196 h 132022"/>
                  <a:gd name="connsiteX2" fmla="*/ 63682 w 139788"/>
                  <a:gd name="connsiteY2" fmla="*/ 71676 h 132022"/>
                  <a:gd name="connsiteX3" fmla="*/ 114937 w 139788"/>
                  <a:gd name="connsiteY3" fmla="*/ 136910 h 132022"/>
                  <a:gd name="connsiteX4" fmla="*/ 139012 w 139788"/>
                  <a:gd name="connsiteY4" fmla="*/ 4111 h 1320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9788" h="132022">
                    <a:moveTo>
                      <a:pt x="139012" y="4111"/>
                    </a:moveTo>
                    <a:cubicBezTo>
                      <a:pt x="128140" y="-6761"/>
                      <a:pt x="58245" y="5664"/>
                      <a:pt x="0" y="21196"/>
                    </a:cubicBezTo>
                    <a:cubicBezTo>
                      <a:pt x="20968" y="33622"/>
                      <a:pt x="42713" y="50707"/>
                      <a:pt x="63682" y="71676"/>
                    </a:cubicBezTo>
                    <a:cubicBezTo>
                      <a:pt x="85426" y="93421"/>
                      <a:pt x="102512" y="115166"/>
                      <a:pt x="114937" y="136910"/>
                    </a:cubicBezTo>
                    <a:cubicBezTo>
                      <a:pt x="130469" y="77112"/>
                      <a:pt x="150661" y="14984"/>
                      <a:pt x="139012" y="4111"/>
                    </a:cubicBezTo>
                    <a:close/>
                  </a:path>
                </a:pathLst>
              </a:custGeom>
              <a:grpFill/>
              <a:ln w="773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08F1C6E6-16EC-4911-9909-9F9BDB587D66}"/>
                  </a:ext>
                </a:extLst>
              </p:cNvPr>
              <p:cNvSpPr/>
              <p:nvPr/>
            </p:nvSpPr>
            <p:spPr>
              <a:xfrm>
                <a:off x="4167394" y="2912960"/>
                <a:ext cx="186385" cy="178619"/>
              </a:xfrm>
              <a:custGeom>
                <a:avLst/>
                <a:gdLst>
                  <a:gd name="connsiteX0" fmla="*/ 189439 w 186385"/>
                  <a:gd name="connsiteY0" fmla="*/ 11940 h 178618"/>
                  <a:gd name="connsiteX1" fmla="*/ 163034 w 186385"/>
                  <a:gd name="connsiteY1" fmla="*/ 1845 h 178618"/>
                  <a:gd name="connsiteX2" fmla="*/ 131970 w 186385"/>
                  <a:gd name="connsiteY2" fmla="*/ 8057 h 178618"/>
                  <a:gd name="connsiteX3" fmla="*/ 8490 w 186385"/>
                  <a:gd name="connsiteY3" fmla="*/ 131537 h 178618"/>
                  <a:gd name="connsiteX4" fmla="*/ 34895 w 186385"/>
                  <a:gd name="connsiteY4" fmla="*/ 180464 h 178618"/>
                  <a:gd name="connsiteX5" fmla="*/ 138183 w 186385"/>
                  <a:gd name="connsiteY5" fmla="*/ 157165 h 178618"/>
                  <a:gd name="connsiteX6" fmla="*/ 189439 w 186385"/>
                  <a:gd name="connsiteY6" fmla="*/ 11940 h 1786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6385" h="178618">
                    <a:moveTo>
                      <a:pt x="189439" y="11940"/>
                    </a:moveTo>
                    <a:lnTo>
                      <a:pt x="163034" y="1845"/>
                    </a:lnTo>
                    <a:cubicBezTo>
                      <a:pt x="152162" y="-2038"/>
                      <a:pt x="140513" y="291"/>
                      <a:pt x="131970" y="8057"/>
                    </a:cubicBezTo>
                    <a:lnTo>
                      <a:pt x="8490" y="131537"/>
                    </a:lnTo>
                    <a:cubicBezTo>
                      <a:pt x="-11701" y="151729"/>
                      <a:pt x="6937" y="186676"/>
                      <a:pt x="34895" y="180464"/>
                    </a:cubicBezTo>
                    <a:lnTo>
                      <a:pt x="138183" y="157165"/>
                    </a:lnTo>
                    <a:cubicBezTo>
                      <a:pt x="146726" y="118335"/>
                      <a:pt x="160705" y="66303"/>
                      <a:pt x="189439" y="11940"/>
                    </a:cubicBezTo>
                    <a:close/>
                  </a:path>
                </a:pathLst>
              </a:custGeom>
              <a:grpFill/>
              <a:ln w="773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45CE764E-DB7C-4110-B0EE-4D81EC9744E5}"/>
                  </a:ext>
                </a:extLst>
              </p:cNvPr>
              <p:cNvSpPr/>
              <p:nvPr/>
            </p:nvSpPr>
            <p:spPr>
              <a:xfrm>
                <a:off x="4395696" y="3127595"/>
                <a:ext cx="178619" cy="194151"/>
              </a:xfrm>
              <a:custGeom>
                <a:avLst/>
                <a:gdLst>
                  <a:gd name="connsiteX0" fmla="*/ 166937 w 178618"/>
                  <a:gd name="connsiteY0" fmla="*/ 0 h 194151"/>
                  <a:gd name="connsiteX1" fmla="*/ 24818 w 178618"/>
                  <a:gd name="connsiteY1" fmla="*/ 49703 h 194151"/>
                  <a:gd name="connsiteX2" fmla="*/ 743 w 178618"/>
                  <a:gd name="connsiteY2" fmla="*/ 159980 h 194151"/>
                  <a:gd name="connsiteX3" fmla="*/ 49669 w 178618"/>
                  <a:gd name="connsiteY3" fmla="*/ 186385 h 194151"/>
                  <a:gd name="connsiteX4" fmla="*/ 173149 w 178618"/>
                  <a:gd name="connsiteY4" fmla="*/ 62905 h 194151"/>
                  <a:gd name="connsiteX5" fmla="*/ 179362 w 178618"/>
                  <a:gd name="connsiteY5" fmla="*/ 31841 h 194151"/>
                  <a:gd name="connsiteX6" fmla="*/ 166937 w 178618"/>
                  <a:gd name="connsiteY6" fmla="*/ 0 h 194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8618" h="194151">
                    <a:moveTo>
                      <a:pt x="166937" y="0"/>
                    </a:moveTo>
                    <a:cubicBezTo>
                      <a:pt x="114904" y="27181"/>
                      <a:pt x="65201" y="41937"/>
                      <a:pt x="24818" y="49703"/>
                    </a:cubicBezTo>
                    <a:lnTo>
                      <a:pt x="743" y="159980"/>
                    </a:lnTo>
                    <a:cubicBezTo>
                      <a:pt x="-5469" y="187938"/>
                      <a:pt x="28701" y="207353"/>
                      <a:pt x="49669" y="186385"/>
                    </a:cubicBezTo>
                    <a:lnTo>
                      <a:pt x="173149" y="62905"/>
                    </a:lnTo>
                    <a:cubicBezTo>
                      <a:pt x="180916" y="55139"/>
                      <a:pt x="184022" y="42713"/>
                      <a:pt x="179362" y="31841"/>
                    </a:cubicBezTo>
                    <a:lnTo>
                      <a:pt x="166937" y="0"/>
                    </a:lnTo>
                    <a:close/>
                  </a:path>
                </a:pathLst>
              </a:custGeom>
              <a:grpFill/>
              <a:ln w="773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79E972DF-BBBA-4516-9BB6-C6753CC2B660}"/>
                  </a:ext>
                </a:extLst>
              </p:cNvPr>
              <p:cNvSpPr/>
              <p:nvPr/>
            </p:nvSpPr>
            <p:spPr>
              <a:xfrm>
                <a:off x="4332758" y="2734633"/>
                <a:ext cx="411600" cy="411600"/>
              </a:xfrm>
              <a:custGeom>
                <a:avLst/>
                <a:gdLst>
                  <a:gd name="connsiteX0" fmla="*/ 275694 w 411600"/>
                  <a:gd name="connsiteY0" fmla="*/ 0 h 411600"/>
                  <a:gd name="connsiteX1" fmla="*/ 127363 w 411600"/>
                  <a:gd name="connsiteY1" fmla="*/ 100959 h 411600"/>
                  <a:gd name="connsiteX2" fmla="*/ 0 w 411600"/>
                  <a:gd name="connsiteY2" fmla="*/ 368887 h 411600"/>
                  <a:gd name="connsiteX3" fmla="*/ 48149 w 411600"/>
                  <a:gd name="connsiteY3" fmla="*/ 417036 h 411600"/>
                  <a:gd name="connsiteX4" fmla="*/ 316855 w 411600"/>
                  <a:gd name="connsiteY4" fmla="*/ 290450 h 411600"/>
                  <a:gd name="connsiteX5" fmla="*/ 417813 w 411600"/>
                  <a:gd name="connsiteY5" fmla="*/ 142895 h 411600"/>
                  <a:gd name="connsiteX6" fmla="*/ 358791 w 411600"/>
                  <a:gd name="connsiteY6" fmla="*/ 57469 h 411600"/>
                  <a:gd name="connsiteX7" fmla="*/ 275694 w 411600"/>
                  <a:gd name="connsiteY7" fmla="*/ 0 h 411600"/>
                  <a:gd name="connsiteX8" fmla="*/ 315301 w 411600"/>
                  <a:gd name="connsiteY8" fmla="*/ 167747 h 411600"/>
                  <a:gd name="connsiteX9" fmla="*/ 249290 w 411600"/>
                  <a:gd name="connsiteY9" fmla="*/ 167747 h 411600"/>
                  <a:gd name="connsiteX10" fmla="*/ 249290 w 411600"/>
                  <a:gd name="connsiteY10" fmla="*/ 101735 h 411600"/>
                  <a:gd name="connsiteX11" fmla="*/ 315301 w 411600"/>
                  <a:gd name="connsiteY11" fmla="*/ 101735 h 411600"/>
                  <a:gd name="connsiteX12" fmla="*/ 315301 w 411600"/>
                  <a:gd name="connsiteY12" fmla="*/ 167747 h 411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411600" h="411600">
                    <a:moveTo>
                      <a:pt x="275694" y="0"/>
                    </a:moveTo>
                    <a:cubicBezTo>
                      <a:pt x="229875" y="18639"/>
                      <a:pt x="177842" y="50479"/>
                      <a:pt x="127363" y="100959"/>
                    </a:cubicBezTo>
                    <a:cubicBezTo>
                      <a:pt x="34947" y="193374"/>
                      <a:pt x="7766" y="305205"/>
                      <a:pt x="0" y="368887"/>
                    </a:cubicBezTo>
                    <a:lnTo>
                      <a:pt x="48149" y="417036"/>
                    </a:lnTo>
                    <a:cubicBezTo>
                      <a:pt x="111831" y="409270"/>
                      <a:pt x="224439" y="382866"/>
                      <a:pt x="316855" y="290450"/>
                    </a:cubicBezTo>
                    <a:cubicBezTo>
                      <a:pt x="367334" y="239971"/>
                      <a:pt x="399175" y="188715"/>
                      <a:pt x="417813" y="142895"/>
                    </a:cubicBezTo>
                    <a:cubicBezTo>
                      <a:pt x="407717" y="117267"/>
                      <a:pt x="387526" y="86980"/>
                      <a:pt x="358791" y="57469"/>
                    </a:cubicBezTo>
                    <a:cubicBezTo>
                      <a:pt x="330833" y="30288"/>
                      <a:pt x="301322" y="10096"/>
                      <a:pt x="275694" y="0"/>
                    </a:cubicBezTo>
                    <a:close/>
                    <a:moveTo>
                      <a:pt x="315301" y="167747"/>
                    </a:moveTo>
                    <a:cubicBezTo>
                      <a:pt x="297439" y="185608"/>
                      <a:pt x="267928" y="185608"/>
                      <a:pt x="249290" y="167747"/>
                    </a:cubicBezTo>
                    <a:cubicBezTo>
                      <a:pt x="231428" y="149885"/>
                      <a:pt x="231428" y="120374"/>
                      <a:pt x="249290" y="101735"/>
                    </a:cubicBezTo>
                    <a:cubicBezTo>
                      <a:pt x="267152" y="83873"/>
                      <a:pt x="296663" y="83873"/>
                      <a:pt x="315301" y="101735"/>
                    </a:cubicBezTo>
                    <a:cubicBezTo>
                      <a:pt x="333163" y="120374"/>
                      <a:pt x="333163" y="149885"/>
                      <a:pt x="315301" y="167747"/>
                    </a:cubicBezTo>
                    <a:close/>
                  </a:path>
                </a:pathLst>
              </a:custGeom>
              <a:grpFill/>
              <a:ln w="773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3B1F07C7-1EE4-4B69-AD42-7265F522A1F7}"/>
                  </a:ext>
                </a:extLst>
              </p:cNvPr>
              <p:cNvSpPr/>
              <p:nvPr/>
            </p:nvSpPr>
            <p:spPr>
              <a:xfrm>
                <a:off x="4241288" y="3132529"/>
                <a:ext cx="108725" cy="108725"/>
              </a:xfrm>
              <a:custGeom>
                <a:avLst/>
                <a:gdLst>
                  <a:gd name="connsiteX0" fmla="*/ 90693 w 108724"/>
                  <a:gd name="connsiteY0" fmla="*/ 19917 h 108724"/>
                  <a:gd name="connsiteX1" fmla="*/ 54193 w 108724"/>
                  <a:gd name="connsiteY1" fmla="*/ 12151 h 108724"/>
                  <a:gd name="connsiteX2" fmla="*/ 2161 w 108724"/>
                  <a:gd name="connsiteY2" fmla="*/ 108450 h 108724"/>
                  <a:gd name="connsiteX3" fmla="*/ 98460 w 108724"/>
                  <a:gd name="connsiteY3" fmla="*/ 56417 h 108724"/>
                  <a:gd name="connsiteX4" fmla="*/ 90693 w 108724"/>
                  <a:gd name="connsiteY4" fmla="*/ 19917 h 108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8724" h="108724">
                    <a:moveTo>
                      <a:pt x="90693" y="19917"/>
                    </a:moveTo>
                    <a:cubicBezTo>
                      <a:pt x="78268" y="7491"/>
                      <a:pt x="79821" y="-13477"/>
                      <a:pt x="54193" y="12151"/>
                    </a:cubicBezTo>
                    <a:cubicBezTo>
                      <a:pt x="28565" y="37779"/>
                      <a:pt x="-9488" y="96024"/>
                      <a:pt x="2161" y="108450"/>
                    </a:cubicBezTo>
                    <a:cubicBezTo>
                      <a:pt x="14586" y="120875"/>
                      <a:pt x="72832" y="82045"/>
                      <a:pt x="98460" y="56417"/>
                    </a:cubicBezTo>
                    <a:cubicBezTo>
                      <a:pt x="124087" y="30013"/>
                      <a:pt x="103119" y="31566"/>
                      <a:pt x="90693" y="19917"/>
                    </a:cubicBezTo>
                    <a:close/>
                  </a:path>
                </a:pathLst>
              </a:custGeom>
              <a:grpFill/>
              <a:ln w="773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</p:grpSp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8F0F6994-782E-405E-9D77-2E2677C73609}"/>
              </a:ext>
            </a:extLst>
          </p:cNvPr>
          <p:cNvSpPr txBox="1"/>
          <p:nvPr/>
        </p:nvSpPr>
        <p:spPr>
          <a:xfrm>
            <a:off x="6236986" y="3661963"/>
            <a:ext cx="21710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Inter" panose="020B0502030000000004" pitchFamily="34" charset="0"/>
                <a:ea typeface="Inter" panose="020B0502030000000004" pitchFamily="34" charset="0"/>
                <a:cs typeface="Open Sans" panose="020B0606030504020204" pitchFamily="34" charset="0"/>
              </a:rPr>
              <a:t>Marketing Strategy</a:t>
            </a:r>
            <a:endParaRPr lang="en-ID" sz="1600" b="1" dirty="0">
              <a:solidFill>
                <a:schemeClr val="tx1">
                  <a:lumMod val="95000"/>
                  <a:lumOff val="5000"/>
                </a:schemeClr>
              </a:solidFill>
              <a:latin typeface="Inter" panose="020B0502030000000004" pitchFamily="34" charset="0"/>
              <a:ea typeface="Inter" panose="020B0502030000000004" pitchFamily="34" charset="0"/>
              <a:cs typeface="Open Sans" panose="020B0606030504020204" pitchFamily="34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EA7C3945-1C9E-49B2-805B-587DC920DC8B}"/>
              </a:ext>
            </a:extLst>
          </p:cNvPr>
          <p:cNvSpPr txBox="1"/>
          <p:nvPr/>
        </p:nvSpPr>
        <p:spPr>
          <a:xfrm>
            <a:off x="6498302" y="4068707"/>
            <a:ext cx="21545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9824E9"/>
                </a:solidFill>
              </a:rPr>
              <a:t>Identify Churn Drivers</a:t>
            </a:r>
            <a:endParaRPr lang="en-ID" sz="1200" b="1" dirty="0">
              <a:solidFill>
                <a:srgbClr val="9824E9"/>
              </a:solidFill>
              <a:latin typeface="Inter" panose="020B0502030000000004" pitchFamily="34" charset="0"/>
              <a:ea typeface="Inter" panose="020B0502030000000004" pitchFamily="34" charset="0"/>
              <a:cs typeface="Open Sans" panose="020B0606030504020204" pitchFamily="34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45405A3A-D6A9-4BDE-A802-39F08F96A7E9}"/>
              </a:ext>
            </a:extLst>
          </p:cNvPr>
          <p:cNvSpPr txBox="1"/>
          <p:nvPr/>
        </p:nvSpPr>
        <p:spPr>
          <a:xfrm>
            <a:off x="8946092" y="2263525"/>
            <a:ext cx="21710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Inter" panose="020B0502030000000004" pitchFamily="34" charset="0"/>
                <a:ea typeface="Inter" panose="020B0502030000000004" pitchFamily="34" charset="0"/>
                <a:cs typeface="Open Sans" panose="020B0606030504020204" pitchFamily="34" charset="0"/>
              </a:rPr>
              <a:t>Creative Solution</a:t>
            </a:r>
            <a:endParaRPr lang="en-ID" sz="1600" b="1" dirty="0">
              <a:solidFill>
                <a:schemeClr val="tx1">
                  <a:lumMod val="95000"/>
                  <a:lumOff val="5000"/>
                </a:schemeClr>
              </a:solidFill>
              <a:latin typeface="Inter" panose="020B0502030000000004" pitchFamily="34" charset="0"/>
              <a:ea typeface="Inter" panose="020B0502030000000004" pitchFamily="34" charset="0"/>
              <a:cs typeface="Open Sans" panose="020B0606030504020204" pitchFamily="34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26165138-A7F8-4ADA-BD7B-36A7FB3DFC4E}"/>
              </a:ext>
            </a:extLst>
          </p:cNvPr>
          <p:cNvSpPr txBox="1"/>
          <p:nvPr/>
        </p:nvSpPr>
        <p:spPr>
          <a:xfrm>
            <a:off x="9041086" y="2655708"/>
            <a:ext cx="21545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9824E9"/>
                </a:solidFill>
              </a:rPr>
              <a:t>Develop Predictive Models</a:t>
            </a:r>
            <a:endParaRPr lang="en-ID" sz="1200" b="1" dirty="0">
              <a:solidFill>
                <a:srgbClr val="9824E9"/>
              </a:solidFill>
              <a:latin typeface="Inter" panose="020B0502030000000004" pitchFamily="34" charset="0"/>
              <a:ea typeface="Inter" panose="020B0502030000000004" pitchFamily="34" charset="0"/>
              <a:cs typeface="Open Sans" panose="020B0606030504020204" pitchFamily="34" charset="0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D15BD36E-D7D5-4E88-921C-446AFDC299C0}"/>
              </a:ext>
            </a:extLst>
          </p:cNvPr>
          <p:cNvSpPr txBox="1"/>
          <p:nvPr/>
        </p:nvSpPr>
        <p:spPr>
          <a:xfrm>
            <a:off x="9020987" y="4975088"/>
            <a:ext cx="21710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Inter" panose="020B0502030000000004" pitchFamily="34" charset="0"/>
                <a:ea typeface="Inter" panose="020B0502030000000004" pitchFamily="34" charset="0"/>
                <a:cs typeface="Open Sans" panose="020B0606030504020204" pitchFamily="34" charset="0"/>
              </a:rPr>
              <a:t>Digital Advertising</a:t>
            </a:r>
            <a:endParaRPr lang="en-ID" sz="1600" b="1" dirty="0">
              <a:solidFill>
                <a:schemeClr val="tx1">
                  <a:lumMod val="95000"/>
                  <a:lumOff val="5000"/>
                </a:schemeClr>
              </a:solidFill>
              <a:latin typeface="Inter" panose="020B0502030000000004" pitchFamily="34" charset="0"/>
              <a:ea typeface="Inter" panose="020B0502030000000004" pitchFamily="34" charset="0"/>
              <a:cs typeface="Open Sans" panose="020B0606030504020204" pitchFamily="34" charset="0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A7826C2A-0BB2-4DD5-BA48-A8FEDAD5F441}"/>
              </a:ext>
            </a:extLst>
          </p:cNvPr>
          <p:cNvSpPr txBox="1"/>
          <p:nvPr/>
        </p:nvSpPr>
        <p:spPr>
          <a:xfrm>
            <a:off x="9094505" y="5332747"/>
            <a:ext cx="21545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9824E9"/>
                </a:solidFill>
              </a:rPr>
              <a:t>Improve Customer Retention</a:t>
            </a:r>
            <a:endParaRPr lang="en-ID" sz="1200" b="1" dirty="0">
              <a:solidFill>
                <a:srgbClr val="9824E9"/>
              </a:solidFill>
              <a:latin typeface="Inter" panose="020B0502030000000004" pitchFamily="34" charset="0"/>
              <a:ea typeface="Inter" panose="020B0502030000000004" pitchFamily="34" charset="0"/>
              <a:cs typeface="Open Sans" panose="020B0606030504020204" pitchFamily="34" charset="0"/>
            </a:endParaRPr>
          </a:p>
        </p:txBody>
      </p:sp>
      <p:grpSp>
        <p:nvGrpSpPr>
          <p:cNvPr id="4" name="Graphic 20" descr="Lightbulb and gear">
            <a:extLst>
              <a:ext uri="{FF2B5EF4-FFF2-40B4-BE49-F238E27FC236}">
                <a16:creationId xmlns:a16="http://schemas.microsoft.com/office/drawing/2014/main" id="{0C2B0F70-4513-6FBB-07E9-F97BD0FC0EDA}"/>
              </a:ext>
            </a:extLst>
          </p:cNvPr>
          <p:cNvGrpSpPr/>
          <p:nvPr/>
        </p:nvGrpSpPr>
        <p:grpSpPr>
          <a:xfrm>
            <a:off x="172154" y="174154"/>
            <a:ext cx="525144" cy="525144"/>
            <a:chOff x="5638800" y="2971800"/>
            <a:chExt cx="914400" cy="914400"/>
          </a:xfrm>
          <a:gradFill>
            <a:gsLst>
              <a:gs pos="0">
                <a:srgbClr val="9824E9"/>
              </a:gs>
              <a:gs pos="100000">
                <a:srgbClr val="7A25FE"/>
              </a:gs>
            </a:gsLst>
            <a:lin ang="5400000" scaled="1"/>
          </a:gradFill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75E27694-2288-567D-9474-FB0B67439841}"/>
                </a:ext>
              </a:extLst>
            </p:cNvPr>
            <p:cNvSpPr/>
            <p:nvPr/>
          </p:nvSpPr>
          <p:spPr>
            <a:xfrm>
              <a:off x="5978271" y="3280220"/>
              <a:ext cx="209550" cy="209550"/>
            </a:xfrm>
            <a:custGeom>
              <a:avLst/>
              <a:gdLst>
                <a:gd name="connsiteX0" fmla="*/ 187547 w 209550"/>
                <a:gd name="connsiteY0" fmla="*/ 64675 h 209550"/>
                <a:gd name="connsiteX1" fmla="*/ 195644 w 209550"/>
                <a:gd name="connsiteY1" fmla="*/ 40672 h 209550"/>
                <a:gd name="connsiteX2" fmla="*/ 177355 w 209550"/>
                <a:gd name="connsiteY2" fmla="*/ 22384 h 209550"/>
                <a:gd name="connsiteX3" fmla="*/ 153353 w 209550"/>
                <a:gd name="connsiteY3" fmla="*/ 30480 h 209550"/>
                <a:gd name="connsiteX4" fmla="*/ 133541 w 209550"/>
                <a:gd name="connsiteY4" fmla="*/ 22384 h 209550"/>
                <a:gd name="connsiteX5" fmla="*/ 122301 w 209550"/>
                <a:gd name="connsiteY5" fmla="*/ 0 h 209550"/>
                <a:gd name="connsiteX6" fmla="*/ 96774 w 209550"/>
                <a:gd name="connsiteY6" fmla="*/ 0 h 209550"/>
                <a:gd name="connsiteX7" fmla="*/ 85439 w 209550"/>
                <a:gd name="connsiteY7" fmla="*/ 22479 h 209550"/>
                <a:gd name="connsiteX8" fmla="*/ 65532 w 209550"/>
                <a:gd name="connsiteY8" fmla="*/ 30575 h 209550"/>
                <a:gd name="connsiteX9" fmla="*/ 41529 w 209550"/>
                <a:gd name="connsiteY9" fmla="*/ 22479 h 209550"/>
                <a:gd name="connsiteX10" fmla="*/ 23241 w 209550"/>
                <a:gd name="connsiteY10" fmla="*/ 40767 h 209550"/>
                <a:gd name="connsiteX11" fmla="*/ 30861 w 209550"/>
                <a:gd name="connsiteY11" fmla="*/ 64770 h 209550"/>
                <a:gd name="connsiteX12" fmla="*/ 22479 w 209550"/>
                <a:gd name="connsiteY12" fmla="*/ 84582 h 209550"/>
                <a:gd name="connsiteX13" fmla="*/ 0 w 209550"/>
                <a:gd name="connsiteY13" fmla="*/ 95821 h 209550"/>
                <a:gd name="connsiteX14" fmla="*/ 0 w 209550"/>
                <a:gd name="connsiteY14" fmla="*/ 120968 h 209550"/>
                <a:gd name="connsiteX15" fmla="*/ 22479 w 209550"/>
                <a:gd name="connsiteY15" fmla="*/ 132302 h 209550"/>
                <a:gd name="connsiteX16" fmla="*/ 30575 w 209550"/>
                <a:gd name="connsiteY16" fmla="*/ 152114 h 209550"/>
                <a:gd name="connsiteX17" fmla="*/ 22479 w 209550"/>
                <a:gd name="connsiteY17" fmla="*/ 176117 h 209550"/>
                <a:gd name="connsiteX18" fmla="*/ 41529 w 209550"/>
                <a:gd name="connsiteY18" fmla="*/ 194405 h 209550"/>
                <a:gd name="connsiteX19" fmla="*/ 65532 w 209550"/>
                <a:gd name="connsiteY19" fmla="*/ 186214 h 209550"/>
                <a:gd name="connsiteX20" fmla="*/ 85344 w 209550"/>
                <a:gd name="connsiteY20" fmla="*/ 194405 h 209550"/>
                <a:gd name="connsiteX21" fmla="*/ 96583 w 209550"/>
                <a:gd name="connsiteY21" fmla="*/ 216789 h 209550"/>
                <a:gd name="connsiteX22" fmla="*/ 122111 w 209550"/>
                <a:gd name="connsiteY22" fmla="*/ 216789 h 209550"/>
                <a:gd name="connsiteX23" fmla="*/ 133445 w 209550"/>
                <a:gd name="connsiteY23" fmla="*/ 194786 h 209550"/>
                <a:gd name="connsiteX24" fmla="*/ 152972 w 209550"/>
                <a:gd name="connsiteY24" fmla="*/ 186880 h 209550"/>
                <a:gd name="connsiteX25" fmla="*/ 176879 w 209550"/>
                <a:gd name="connsiteY25" fmla="*/ 195072 h 209550"/>
                <a:gd name="connsiteX26" fmla="*/ 195167 w 209550"/>
                <a:gd name="connsiteY26" fmla="*/ 176689 h 209550"/>
                <a:gd name="connsiteX27" fmla="*/ 187071 w 209550"/>
                <a:gd name="connsiteY27" fmla="*/ 152781 h 209550"/>
                <a:gd name="connsiteX28" fmla="*/ 195739 w 209550"/>
                <a:gd name="connsiteY28" fmla="*/ 132874 h 209550"/>
                <a:gd name="connsiteX29" fmla="*/ 218123 w 209550"/>
                <a:gd name="connsiteY29" fmla="*/ 121634 h 209550"/>
                <a:gd name="connsiteX30" fmla="*/ 218123 w 209550"/>
                <a:gd name="connsiteY30" fmla="*/ 95821 h 209550"/>
                <a:gd name="connsiteX31" fmla="*/ 195644 w 209550"/>
                <a:gd name="connsiteY31" fmla="*/ 84487 h 209550"/>
                <a:gd name="connsiteX32" fmla="*/ 187547 w 209550"/>
                <a:gd name="connsiteY32" fmla="*/ 64675 h 209550"/>
                <a:gd name="connsiteX33" fmla="*/ 109442 w 209550"/>
                <a:gd name="connsiteY33" fmla="*/ 146875 h 209550"/>
                <a:gd name="connsiteX34" fmla="*/ 71342 w 209550"/>
                <a:gd name="connsiteY34" fmla="*/ 108775 h 209550"/>
                <a:gd name="connsiteX35" fmla="*/ 109442 w 209550"/>
                <a:gd name="connsiteY35" fmla="*/ 70675 h 209550"/>
                <a:gd name="connsiteX36" fmla="*/ 147542 w 209550"/>
                <a:gd name="connsiteY36" fmla="*/ 108775 h 209550"/>
                <a:gd name="connsiteX37" fmla="*/ 109442 w 209550"/>
                <a:gd name="connsiteY37" fmla="*/ 146875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09550" h="209550">
                  <a:moveTo>
                    <a:pt x="187547" y="64675"/>
                  </a:moveTo>
                  <a:lnTo>
                    <a:pt x="195644" y="40672"/>
                  </a:lnTo>
                  <a:lnTo>
                    <a:pt x="177355" y="22384"/>
                  </a:lnTo>
                  <a:lnTo>
                    <a:pt x="153353" y="30480"/>
                  </a:lnTo>
                  <a:cubicBezTo>
                    <a:pt x="147113" y="26964"/>
                    <a:pt x="140457" y="24244"/>
                    <a:pt x="133541" y="22384"/>
                  </a:cubicBezTo>
                  <a:lnTo>
                    <a:pt x="122301" y="0"/>
                  </a:lnTo>
                  <a:lnTo>
                    <a:pt x="96774" y="0"/>
                  </a:lnTo>
                  <a:lnTo>
                    <a:pt x="85439" y="22479"/>
                  </a:lnTo>
                  <a:cubicBezTo>
                    <a:pt x="78498" y="24356"/>
                    <a:pt x="71813" y="27075"/>
                    <a:pt x="65532" y="30575"/>
                  </a:cubicBezTo>
                  <a:lnTo>
                    <a:pt x="41529" y="22479"/>
                  </a:lnTo>
                  <a:lnTo>
                    <a:pt x="23241" y="40767"/>
                  </a:lnTo>
                  <a:lnTo>
                    <a:pt x="30861" y="64770"/>
                  </a:lnTo>
                  <a:cubicBezTo>
                    <a:pt x="27206" y="70976"/>
                    <a:pt x="24388" y="77637"/>
                    <a:pt x="22479" y="84582"/>
                  </a:cubicBezTo>
                  <a:lnTo>
                    <a:pt x="0" y="95821"/>
                  </a:lnTo>
                  <a:lnTo>
                    <a:pt x="0" y="120968"/>
                  </a:lnTo>
                  <a:lnTo>
                    <a:pt x="22479" y="132302"/>
                  </a:lnTo>
                  <a:cubicBezTo>
                    <a:pt x="24332" y="139221"/>
                    <a:pt x="27052" y="145878"/>
                    <a:pt x="30575" y="152114"/>
                  </a:cubicBezTo>
                  <a:lnTo>
                    <a:pt x="22479" y="176117"/>
                  </a:lnTo>
                  <a:lnTo>
                    <a:pt x="41529" y="194405"/>
                  </a:lnTo>
                  <a:lnTo>
                    <a:pt x="65532" y="186214"/>
                  </a:lnTo>
                  <a:cubicBezTo>
                    <a:pt x="71767" y="189763"/>
                    <a:pt x="78423" y="192515"/>
                    <a:pt x="85344" y="194405"/>
                  </a:cubicBezTo>
                  <a:lnTo>
                    <a:pt x="96583" y="216789"/>
                  </a:lnTo>
                  <a:lnTo>
                    <a:pt x="122111" y="216789"/>
                  </a:lnTo>
                  <a:lnTo>
                    <a:pt x="133445" y="194786"/>
                  </a:lnTo>
                  <a:cubicBezTo>
                    <a:pt x="140245" y="192937"/>
                    <a:pt x="146800" y="190283"/>
                    <a:pt x="152972" y="186880"/>
                  </a:cubicBezTo>
                  <a:lnTo>
                    <a:pt x="176879" y="195072"/>
                  </a:lnTo>
                  <a:lnTo>
                    <a:pt x="195167" y="176689"/>
                  </a:lnTo>
                  <a:lnTo>
                    <a:pt x="187071" y="152781"/>
                  </a:lnTo>
                  <a:cubicBezTo>
                    <a:pt x="190710" y="146497"/>
                    <a:pt x="193618" y="139818"/>
                    <a:pt x="195739" y="132874"/>
                  </a:cubicBezTo>
                  <a:lnTo>
                    <a:pt x="218123" y="121634"/>
                  </a:lnTo>
                  <a:lnTo>
                    <a:pt x="218123" y="95821"/>
                  </a:lnTo>
                  <a:lnTo>
                    <a:pt x="195644" y="84487"/>
                  </a:lnTo>
                  <a:cubicBezTo>
                    <a:pt x="193825" y="77556"/>
                    <a:pt x="191103" y="70896"/>
                    <a:pt x="187547" y="64675"/>
                  </a:cubicBezTo>
                  <a:close/>
                  <a:moveTo>
                    <a:pt x="109442" y="146875"/>
                  </a:moveTo>
                  <a:cubicBezTo>
                    <a:pt x="88401" y="146875"/>
                    <a:pt x="71342" y="129817"/>
                    <a:pt x="71342" y="108775"/>
                  </a:cubicBezTo>
                  <a:cubicBezTo>
                    <a:pt x="71342" y="87734"/>
                    <a:pt x="88401" y="70675"/>
                    <a:pt x="109442" y="70675"/>
                  </a:cubicBezTo>
                  <a:cubicBezTo>
                    <a:pt x="130356" y="70982"/>
                    <a:pt x="147236" y="87861"/>
                    <a:pt x="147542" y="108775"/>
                  </a:cubicBezTo>
                  <a:cubicBezTo>
                    <a:pt x="147542" y="129817"/>
                    <a:pt x="130484" y="146875"/>
                    <a:pt x="109442" y="1468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E5661A8C-50AF-51D2-F3AC-D404AE2C911C}"/>
                </a:ext>
              </a:extLst>
            </p:cNvPr>
            <p:cNvSpPr/>
            <p:nvPr/>
          </p:nvSpPr>
          <p:spPr>
            <a:xfrm>
              <a:off x="5979698" y="3684175"/>
              <a:ext cx="209550" cy="47625"/>
            </a:xfrm>
            <a:custGeom>
              <a:avLst/>
              <a:gdLst>
                <a:gd name="connsiteX0" fmla="*/ 189835 w 209550"/>
                <a:gd name="connsiteY0" fmla="*/ 0 h 47625"/>
                <a:gd name="connsiteX1" fmla="*/ 25910 w 209550"/>
                <a:gd name="connsiteY1" fmla="*/ 0 h 47625"/>
                <a:gd name="connsiteX2" fmla="*/ 48 w 209550"/>
                <a:gd name="connsiteY2" fmla="*/ 29098 h 47625"/>
                <a:gd name="connsiteX3" fmla="*/ 25910 w 209550"/>
                <a:gd name="connsiteY3" fmla="*/ 54959 h 47625"/>
                <a:gd name="connsiteX4" fmla="*/ 189835 w 209550"/>
                <a:gd name="connsiteY4" fmla="*/ 54959 h 47625"/>
                <a:gd name="connsiteX5" fmla="*/ 215696 w 209550"/>
                <a:gd name="connsiteY5" fmla="*/ 25861 h 47625"/>
                <a:gd name="connsiteX6" fmla="*/ 189835 w 209550"/>
                <a:gd name="connsiteY6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550" h="47625">
                  <a:moveTo>
                    <a:pt x="189835" y="0"/>
                  </a:moveTo>
                  <a:lnTo>
                    <a:pt x="25910" y="0"/>
                  </a:lnTo>
                  <a:cubicBezTo>
                    <a:pt x="10734" y="894"/>
                    <a:pt x="-845" y="13922"/>
                    <a:pt x="48" y="29098"/>
                  </a:cubicBezTo>
                  <a:cubicBezTo>
                    <a:pt x="869" y="43027"/>
                    <a:pt x="11981" y="54139"/>
                    <a:pt x="25910" y="54959"/>
                  </a:cubicBezTo>
                  <a:lnTo>
                    <a:pt x="189835" y="54959"/>
                  </a:lnTo>
                  <a:cubicBezTo>
                    <a:pt x="205011" y="54065"/>
                    <a:pt x="216590" y="41037"/>
                    <a:pt x="215696" y="25861"/>
                  </a:cubicBezTo>
                  <a:cubicBezTo>
                    <a:pt x="214875" y="11932"/>
                    <a:pt x="203763" y="820"/>
                    <a:pt x="18983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5C3E5E5B-23FB-F585-51A6-7B24C14C1216}"/>
                </a:ext>
              </a:extLst>
            </p:cNvPr>
            <p:cNvSpPr/>
            <p:nvPr/>
          </p:nvSpPr>
          <p:spPr>
            <a:xfrm>
              <a:off x="6028087" y="3777234"/>
              <a:ext cx="114300" cy="47625"/>
            </a:xfrm>
            <a:custGeom>
              <a:avLst/>
              <a:gdLst>
                <a:gd name="connsiteX0" fmla="*/ 59531 w 114300"/>
                <a:gd name="connsiteY0" fmla="*/ 54959 h 47625"/>
                <a:gd name="connsiteX1" fmla="*/ 118967 w 114300"/>
                <a:gd name="connsiteY1" fmla="*/ 0 h 47625"/>
                <a:gd name="connsiteX2" fmla="*/ 0 w 114300"/>
                <a:gd name="connsiteY2" fmla="*/ 0 h 47625"/>
                <a:gd name="connsiteX3" fmla="*/ 59531 w 114300"/>
                <a:gd name="connsiteY3" fmla="*/ 549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47625">
                  <a:moveTo>
                    <a:pt x="59531" y="54959"/>
                  </a:moveTo>
                  <a:cubicBezTo>
                    <a:pt x="90631" y="54910"/>
                    <a:pt x="116487" y="31001"/>
                    <a:pt x="118967" y="0"/>
                  </a:cubicBezTo>
                  <a:lnTo>
                    <a:pt x="0" y="0"/>
                  </a:lnTo>
                  <a:cubicBezTo>
                    <a:pt x="2527" y="31016"/>
                    <a:pt x="28413" y="54914"/>
                    <a:pt x="59531" y="549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45B3BB94-019C-B213-4290-F8C734388745}"/>
                </a:ext>
              </a:extLst>
            </p:cNvPr>
            <p:cNvSpPr/>
            <p:nvPr/>
          </p:nvSpPr>
          <p:spPr>
            <a:xfrm>
              <a:off x="5849207" y="3152013"/>
              <a:ext cx="466725" cy="485775"/>
            </a:xfrm>
            <a:custGeom>
              <a:avLst/>
              <a:gdLst>
                <a:gd name="connsiteX0" fmla="*/ 476250 w 466725"/>
                <a:gd name="connsiteY0" fmla="*/ 243364 h 485775"/>
                <a:gd name="connsiteX1" fmla="*/ 476250 w 466725"/>
                <a:gd name="connsiteY1" fmla="*/ 235172 h 485775"/>
                <a:gd name="connsiteX2" fmla="*/ 238125 w 466725"/>
                <a:gd name="connsiteY2" fmla="*/ 0 h 485775"/>
                <a:gd name="connsiteX3" fmla="*/ 238125 w 466725"/>
                <a:gd name="connsiteY3" fmla="*/ 0 h 485775"/>
                <a:gd name="connsiteX4" fmla="*/ 0 w 466725"/>
                <a:gd name="connsiteY4" fmla="*/ 235172 h 485775"/>
                <a:gd name="connsiteX5" fmla="*/ 0 w 466725"/>
                <a:gd name="connsiteY5" fmla="*/ 243364 h 485775"/>
                <a:gd name="connsiteX6" fmla="*/ 16573 w 466725"/>
                <a:gd name="connsiteY6" fmla="*/ 325755 h 485775"/>
                <a:gd name="connsiteX7" fmla="*/ 57912 w 466725"/>
                <a:gd name="connsiteY7" fmla="*/ 393478 h 485775"/>
                <a:gd name="connsiteX8" fmla="*/ 113633 w 466725"/>
                <a:gd name="connsiteY8" fmla="*/ 483965 h 485775"/>
                <a:gd name="connsiteX9" fmla="*/ 130016 w 466725"/>
                <a:gd name="connsiteY9" fmla="*/ 494062 h 485775"/>
                <a:gd name="connsiteX10" fmla="*/ 346234 w 466725"/>
                <a:gd name="connsiteY10" fmla="*/ 494062 h 485775"/>
                <a:gd name="connsiteX11" fmla="*/ 362617 w 466725"/>
                <a:gd name="connsiteY11" fmla="*/ 483965 h 485775"/>
                <a:gd name="connsiteX12" fmla="*/ 418338 w 466725"/>
                <a:gd name="connsiteY12" fmla="*/ 393478 h 485775"/>
                <a:gd name="connsiteX13" fmla="*/ 459676 w 466725"/>
                <a:gd name="connsiteY13" fmla="*/ 325755 h 485775"/>
                <a:gd name="connsiteX14" fmla="*/ 476250 w 466725"/>
                <a:gd name="connsiteY14" fmla="*/ 243364 h 485775"/>
                <a:gd name="connsiteX15" fmla="*/ 421386 w 466725"/>
                <a:gd name="connsiteY15" fmla="*/ 242507 h 485775"/>
                <a:gd name="connsiteX16" fmla="*/ 408718 w 466725"/>
                <a:gd name="connsiteY16" fmla="*/ 306515 h 485775"/>
                <a:gd name="connsiteX17" fmla="*/ 377857 w 466725"/>
                <a:gd name="connsiteY17" fmla="*/ 356807 h 485775"/>
                <a:gd name="connsiteX18" fmla="*/ 323850 w 466725"/>
                <a:gd name="connsiteY18" fmla="*/ 438912 h 485775"/>
                <a:gd name="connsiteX19" fmla="*/ 152400 w 466725"/>
                <a:gd name="connsiteY19" fmla="*/ 438912 h 485775"/>
                <a:gd name="connsiteX20" fmla="*/ 98870 w 466725"/>
                <a:gd name="connsiteY20" fmla="*/ 356521 h 485775"/>
                <a:gd name="connsiteX21" fmla="*/ 68008 w 466725"/>
                <a:gd name="connsiteY21" fmla="*/ 306229 h 485775"/>
                <a:gd name="connsiteX22" fmla="*/ 54864 w 466725"/>
                <a:gd name="connsiteY22" fmla="*/ 242221 h 485775"/>
                <a:gd name="connsiteX23" fmla="*/ 54864 w 466725"/>
                <a:gd name="connsiteY23" fmla="*/ 235363 h 485775"/>
                <a:gd name="connsiteX24" fmla="*/ 237839 w 466725"/>
                <a:gd name="connsiteY24" fmla="*/ 54388 h 485775"/>
                <a:gd name="connsiteX25" fmla="*/ 237839 w 466725"/>
                <a:gd name="connsiteY25" fmla="*/ 54388 h 485775"/>
                <a:gd name="connsiteX26" fmla="*/ 420814 w 466725"/>
                <a:gd name="connsiteY26" fmla="*/ 235363 h 485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66725" h="485775">
                  <a:moveTo>
                    <a:pt x="476250" y="243364"/>
                  </a:moveTo>
                  <a:lnTo>
                    <a:pt x="476250" y="235172"/>
                  </a:lnTo>
                  <a:cubicBezTo>
                    <a:pt x="473823" y="105160"/>
                    <a:pt x="368157" y="804"/>
                    <a:pt x="238125" y="0"/>
                  </a:cubicBezTo>
                  <a:lnTo>
                    <a:pt x="238125" y="0"/>
                  </a:lnTo>
                  <a:cubicBezTo>
                    <a:pt x="108093" y="804"/>
                    <a:pt x="2427" y="105160"/>
                    <a:pt x="0" y="235172"/>
                  </a:cubicBezTo>
                  <a:lnTo>
                    <a:pt x="0" y="243364"/>
                  </a:lnTo>
                  <a:cubicBezTo>
                    <a:pt x="871" y="271562"/>
                    <a:pt x="6473" y="299414"/>
                    <a:pt x="16573" y="325755"/>
                  </a:cubicBezTo>
                  <a:cubicBezTo>
                    <a:pt x="26214" y="350609"/>
                    <a:pt x="40213" y="373543"/>
                    <a:pt x="57912" y="393478"/>
                  </a:cubicBezTo>
                  <a:cubicBezTo>
                    <a:pt x="79724" y="417195"/>
                    <a:pt x="103537" y="463391"/>
                    <a:pt x="113633" y="483965"/>
                  </a:cubicBezTo>
                  <a:cubicBezTo>
                    <a:pt x="116721" y="490180"/>
                    <a:pt x="123076" y="494096"/>
                    <a:pt x="130016" y="494062"/>
                  </a:cubicBezTo>
                  <a:lnTo>
                    <a:pt x="346234" y="494062"/>
                  </a:lnTo>
                  <a:cubicBezTo>
                    <a:pt x="353174" y="494096"/>
                    <a:pt x="359529" y="490180"/>
                    <a:pt x="362617" y="483965"/>
                  </a:cubicBezTo>
                  <a:cubicBezTo>
                    <a:pt x="372713" y="463391"/>
                    <a:pt x="396526" y="417290"/>
                    <a:pt x="418338" y="393478"/>
                  </a:cubicBezTo>
                  <a:cubicBezTo>
                    <a:pt x="436037" y="373543"/>
                    <a:pt x="450036" y="350609"/>
                    <a:pt x="459676" y="325755"/>
                  </a:cubicBezTo>
                  <a:cubicBezTo>
                    <a:pt x="469777" y="299414"/>
                    <a:pt x="475379" y="271562"/>
                    <a:pt x="476250" y="243364"/>
                  </a:cubicBezTo>
                  <a:close/>
                  <a:moveTo>
                    <a:pt x="421386" y="242507"/>
                  </a:moveTo>
                  <a:cubicBezTo>
                    <a:pt x="420709" y="264394"/>
                    <a:pt x="416429" y="286020"/>
                    <a:pt x="408718" y="306515"/>
                  </a:cubicBezTo>
                  <a:cubicBezTo>
                    <a:pt x="401485" y="324971"/>
                    <a:pt x="391037" y="341999"/>
                    <a:pt x="377857" y="356807"/>
                  </a:cubicBezTo>
                  <a:cubicBezTo>
                    <a:pt x="356714" y="381975"/>
                    <a:pt x="338588" y="409531"/>
                    <a:pt x="323850" y="438912"/>
                  </a:cubicBezTo>
                  <a:lnTo>
                    <a:pt x="152400" y="438912"/>
                  </a:lnTo>
                  <a:cubicBezTo>
                    <a:pt x="137831" y="409455"/>
                    <a:pt x="119864" y="381803"/>
                    <a:pt x="98870" y="356521"/>
                  </a:cubicBezTo>
                  <a:cubicBezTo>
                    <a:pt x="85690" y="341713"/>
                    <a:pt x="75241" y="324685"/>
                    <a:pt x="68008" y="306229"/>
                  </a:cubicBezTo>
                  <a:cubicBezTo>
                    <a:pt x="60135" y="285761"/>
                    <a:pt x="55694" y="264135"/>
                    <a:pt x="54864" y="242221"/>
                  </a:cubicBezTo>
                  <a:lnTo>
                    <a:pt x="54864" y="235363"/>
                  </a:lnTo>
                  <a:cubicBezTo>
                    <a:pt x="56570" y="135350"/>
                    <a:pt x="137813" y="54995"/>
                    <a:pt x="237839" y="54388"/>
                  </a:cubicBezTo>
                  <a:lnTo>
                    <a:pt x="237839" y="54388"/>
                  </a:lnTo>
                  <a:cubicBezTo>
                    <a:pt x="337865" y="54995"/>
                    <a:pt x="419109" y="135350"/>
                    <a:pt x="420814" y="2353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9F6C4B52-B8E7-BC2C-D16D-42E1D5E62256}"/>
                </a:ext>
              </a:extLst>
            </p:cNvPr>
            <p:cNvSpPr/>
            <p:nvPr/>
          </p:nvSpPr>
          <p:spPr>
            <a:xfrm>
              <a:off x="6070378" y="3009900"/>
              <a:ext cx="38100" cy="104775"/>
            </a:xfrm>
            <a:custGeom>
              <a:avLst/>
              <a:gdLst>
                <a:gd name="connsiteX0" fmla="*/ 19050 w 38100"/>
                <a:gd name="connsiteY0" fmla="*/ 104775 h 104775"/>
                <a:gd name="connsiteX1" fmla="*/ 38100 w 38100"/>
                <a:gd name="connsiteY1" fmla="*/ 85725 h 104775"/>
                <a:gd name="connsiteX2" fmla="*/ 38100 w 38100"/>
                <a:gd name="connsiteY2" fmla="*/ 19050 h 104775"/>
                <a:gd name="connsiteX3" fmla="*/ 19050 w 38100"/>
                <a:gd name="connsiteY3" fmla="*/ 0 h 104775"/>
                <a:gd name="connsiteX4" fmla="*/ 0 w 38100"/>
                <a:gd name="connsiteY4" fmla="*/ 19050 h 104775"/>
                <a:gd name="connsiteX5" fmla="*/ 0 w 38100"/>
                <a:gd name="connsiteY5" fmla="*/ 85725 h 104775"/>
                <a:gd name="connsiteX6" fmla="*/ 19050 w 38100"/>
                <a:gd name="connsiteY6" fmla="*/ 10477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00" h="104775">
                  <a:moveTo>
                    <a:pt x="19050" y="104775"/>
                  </a:moveTo>
                  <a:cubicBezTo>
                    <a:pt x="29571" y="104775"/>
                    <a:pt x="38100" y="96246"/>
                    <a:pt x="38100" y="85725"/>
                  </a:cubicBezTo>
                  <a:lnTo>
                    <a:pt x="38100" y="19050"/>
                  </a:lnTo>
                  <a:cubicBezTo>
                    <a:pt x="38100" y="8529"/>
                    <a:pt x="29571" y="0"/>
                    <a:pt x="19050" y="0"/>
                  </a:cubicBezTo>
                  <a:cubicBezTo>
                    <a:pt x="8529" y="0"/>
                    <a:pt x="0" y="8529"/>
                    <a:pt x="0" y="19050"/>
                  </a:cubicBezTo>
                  <a:lnTo>
                    <a:pt x="0" y="85725"/>
                  </a:lnTo>
                  <a:cubicBezTo>
                    <a:pt x="0" y="96246"/>
                    <a:pt x="8529" y="104775"/>
                    <a:pt x="19050" y="1047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225BBCD-894A-18C0-0DA5-08827EB65780}"/>
                </a:ext>
              </a:extLst>
            </p:cNvPr>
            <p:cNvSpPr/>
            <p:nvPr/>
          </p:nvSpPr>
          <p:spPr>
            <a:xfrm>
              <a:off x="5811295" y="3119289"/>
              <a:ext cx="76200" cy="76200"/>
            </a:xfrm>
            <a:custGeom>
              <a:avLst/>
              <a:gdLst>
                <a:gd name="connsiteX0" fmla="*/ 52105 w 76200"/>
                <a:gd name="connsiteY0" fmla="*/ 79111 h 76200"/>
                <a:gd name="connsiteX1" fmla="*/ 78965 w 76200"/>
                <a:gd name="connsiteY1" fmla="*/ 79111 h 76200"/>
                <a:gd name="connsiteX2" fmla="*/ 78965 w 76200"/>
                <a:gd name="connsiteY2" fmla="*/ 52250 h 76200"/>
                <a:gd name="connsiteX3" fmla="*/ 31817 w 76200"/>
                <a:gd name="connsiteY3" fmla="*/ 4911 h 76200"/>
                <a:gd name="connsiteX4" fmla="*/ 4910 w 76200"/>
                <a:gd name="connsiteY4" fmla="*/ 6283 h 76200"/>
                <a:gd name="connsiteX5" fmla="*/ 4956 w 76200"/>
                <a:gd name="connsiteY5" fmla="*/ 31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200" h="76200">
                  <a:moveTo>
                    <a:pt x="52105" y="79111"/>
                  </a:moveTo>
                  <a:cubicBezTo>
                    <a:pt x="59535" y="86496"/>
                    <a:pt x="71535" y="86496"/>
                    <a:pt x="78965" y="79111"/>
                  </a:cubicBezTo>
                  <a:cubicBezTo>
                    <a:pt x="86351" y="71680"/>
                    <a:pt x="86351" y="59680"/>
                    <a:pt x="78965" y="52250"/>
                  </a:cubicBezTo>
                  <a:lnTo>
                    <a:pt x="31817" y="4911"/>
                  </a:lnTo>
                  <a:cubicBezTo>
                    <a:pt x="24008" y="-2140"/>
                    <a:pt x="11962" y="-1525"/>
                    <a:pt x="4910" y="6283"/>
                  </a:cubicBezTo>
                  <a:cubicBezTo>
                    <a:pt x="-1654" y="13555"/>
                    <a:pt x="-1634" y="24619"/>
                    <a:pt x="4956" y="3186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29FB182-E42E-5E53-00EA-3EAE808D73C8}"/>
                </a:ext>
              </a:extLst>
            </p:cNvPr>
            <p:cNvSpPr/>
            <p:nvPr/>
          </p:nvSpPr>
          <p:spPr>
            <a:xfrm>
              <a:off x="6282866" y="3124232"/>
              <a:ext cx="76200" cy="76200"/>
            </a:xfrm>
            <a:custGeom>
              <a:avLst/>
              <a:gdLst>
                <a:gd name="connsiteX0" fmla="*/ 19446 w 76200"/>
                <a:gd name="connsiteY0" fmla="*/ 83407 h 76200"/>
                <a:gd name="connsiteX1" fmla="*/ 32971 w 76200"/>
                <a:gd name="connsiteY1" fmla="*/ 77787 h 76200"/>
                <a:gd name="connsiteX2" fmla="*/ 80025 w 76200"/>
                <a:gd name="connsiteY2" fmla="*/ 30162 h 76200"/>
                <a:gd name="connsiteX3" fmla="*/ 75664 w 76200"/>
                <a:gd name="connsiteY3" fmla="*/ 3577 h 76200"/>
                <a:gd name="connsiteX4" fmla="*/ 53164 w 76200"/>
                <a:gd name="connsiteY4" fmla="*/ 3778 h 76200"/>
                <a:gd name="connsiteX5" fmla="*/ 5539 w 76200"/>
                <a:gd name="connsiteY5" fmla="*/ 51403 h 76200"/>
                <a:gd name="connsiteX6" fmla="*/ 5539 w 76200"/>
                <a:gd name="connsiteY6" fmla="*/ 78264 h 76200"/>
                <a:gd name="connsiteX7" fmla="*/ 19446 w 76200"/>
                <a:gd name="connsiteY7" fmla="*/ 8340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00" h="76200">
                  <a:moveTo>
                    <a:pt x="19446" y="83407"/>
                  </a:moveTo>
                  <a:cubicBezTo>
                    <a:pt x="24523" y="83411"/>
                    <a:pt x="29392" y="81388"/>
                    <a:pt x="32971" y="77787"/>
                  </a:cubicBezTo>
                  <a:lnTo>
                    <a:pt x="80025" y="30162"/>
                  </a:lnTo>
                  <a:cubicBezTo>
                    <a:pt x="86162" y="21617"/>
                    <a:pt x="84210" y="9714"/>
                    <a:pt x="75664" y="3577"/>
                  </a:cubicBezTo>
                  <a:cubicBezTo>
                    <a:pt x="68922" y="-1265"/>
                    <a:pt x="59819" y="-1184"/>
                    <a:pt x="53164" y="3778"/>
                  </a:cubicBezTo>
                  <a:lnTo>
                    <a:pt x="5539" y="51403"/>
                  </a:lnTo>
                  <a:cubicBezTo>
                    <a:pt x="-1846" y="58834"/>
                    <a:pt x="-1846" y="70833"/>
                    <a:pt x="5539" y="78264"/>
                  </a:cubicBezTo>
                  <a:cubicBezTo>
                    <a:pt x="9290" y="81786"/>
                    <a:pt x="14306" y="83641"/>
                    <a:pt x="19446" y="834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38482238-ED5B-231F-391F-75D90504D6B4}"/>
                </a:ext>
              </a:extLst>
            </p:cNvPr>
            <p:cNvSpPr/>
            <p:nvPr/>
          </p:nvSpPr>
          <p:spPr>
            <a:xfrm>
              <a:off x="5707856" y="3367088"/>
              <a:ext cx="104775" cy="38100"/>
            </a:xfrm>
            <a:custGeom>
              <a:avLst/>
              <a:gdLst>
                <a:gd name="connsiteX0" fmla="*/ 85725 w 104775"/>
                <a:gd name="connsiteY0" fmla="*/ 0 h 38100"/>
                <a:gd name="connsiteX1" fmla="*/ 19050 w 104775"/>
                <a:gd name="connsiteY1" fmla="*/ 0 h 38100"/>
                <a:gd name="connsiteX2" fmla="*/ 0 w 104775"/>
                <a:gd name="connsiteY2" fmla="*/ 19050 h 38100"/>
                <a:gd name="connsiteX3" fmla="*/ 19050 w 104775"/>
                <a:gd name="connsiteY3" fmla="*/ 38100 h 38100"/>
                <a:gd name="connsiteX4" fmla="*/ 85725 w 104775"/>
                <a:gd name="connsiteY4" fmla="*/ 38100 h 38100"/>
                <a:gd name="connsiteX5" fmla="*/ 104775 w 104775"/>
                <a:gd name="connsiteY5" fmla="*/ 19050 h 38100"/>
                <a:gd name="connsiteX6" fmla="*/ 85725 w 104775"/>
                <a:gd name="connsiteY6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775" h="38100">
                  <a:moveTo>
                    <a:pt x="85725" y="0"/>
                  </a:moveTo>
                  <a:lnTo>
                    <a:pt x="19050" y="0"/>
                  </a:lnTo>
                  <a:cubicBezTo>
                    <a:pt x="8529" y="0"/>
                    <a:pt x="0" y="8529"/>
                    <a:pt x="0" y="19050"/>
                  </a:cubicBezTo>
                  <a:cubicBezTo>
                    <a:pt x="0" y="29571"/>
                    <a:pt x="8529" y="38100"/>
                    <a:pt x="19050" y="38100"/>
                  </a:cubicBezTo>
                  <a:lnTo>
                    <a:pt x="85725" y="38100"/>
                  </a:lnTo>
                  <a:cubicBezTo>
                    <a:pt x="96246" y="38100"/>
                    <a:pt x="104775" y="29571"/>
                    <a:pt x="104775" y="19050"/>
                  </a:cubicBezTo>
                  <a:cubicBezTo>
                    <a:pt x="104775" y="8529"/>
                    <a:pt x="96246" y="0"/>
                    <a:pt x="8572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61B61F71-B0A5-0552-563E-2391136536AA}"/>
                </a:ext>
              </a:extLst>
            </p:cNvPr>
            <p:cNvSpPr/>
            <p:nvPr/>
          </p:nvSpPr>
          <p:spPr>
            <a:xfrm>
              <a:off x="5809591" y="3568628"/>
              <a:ext cx="76200" cy="85725"/>
            </a:xfrm>
            <a:custGeom>
              <a:avLst/>
              <a:gdLst>
                <a:gd name="connsiteX0" fmla="*/ 53808 w 76200"/>
                <a:gd name="connsiteY0" fmla="*/ 4581 h 85725"/>
                <a:gd name="connsiteX1" fmla="*/ 6659 w 76200"/>
                <a:gd name="connsiteY1" fmla="*/ 52206 h 85725"/>
                <a:gd name="connsiteX2" fmla="*/ 4581 w 76200"/>
                <a:gd name="connsiteY2" fmla="*/ 79066 h 85725"/>
                <a:gd name="connsiteX3" fmla="*/ 31442 w 76200"/>
                <a:gd name="connsiteY3" fmla="*/ 81144 h 85725"/>
                <a:gd name="connsiteX4" fmla="*/ 33520 w 76200"/>
                <a:gd name="connsiteY4" fmla="*/ 79066 h 85725"/>
                <a:gd name="connsiteX5" fmla="*/ 80669 w 76200"/>
                <a:gd name="connsiteY5" fmla="*/ 31441 h 85725"/>
                <a:gd name="connsiteX6" fmla="*/ 78590 w 76200"/>
                <a:gd name="connsiteY6" fmla="*/ 4581 h 85725"/>
                <a:gd name="connsiteX7" fmla="*/ 53808 w 76200"/>
                <a:gd name="connsiteY7" fmla="*/ 458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00" h="85725">
                  <a:moveTo>
                    <a:pt x="53808" y="4581"/>
                  </a:moveTo>
                  <a:lnTo>
                    <a:pt x="6659" y="52206"/>
                  </a:lnTo>
                  <a:cubicBezTo>
                    <a:pt x="-1332" y="59049"/>
                    <a:pt x="-2263" y="71075"/>
                    <a:pt x="4581" y="79066"/>
                  </a:cubicBezTo>
                  <a:cubicBezTo>
                    <a:pt x="11425" y="87058"/>
                    <a:pt x="23451" y="87987"/>
                    <a:pt x="31442" y="81144"/>
                  </a:cubicBezTo>
                  <a:cubicBezTo>
                    <a:pt x="32187" y="80506"/>
                    <a:pt x="32882" y="79811"/>
                    <a:pt x="33520" y="79066"/>
                  </a:cubicBezTo>
                  <a:lnTo>
                    <a:pt x="80669" y="31441"/>
                  </a:lnTo>
                  <a:cubicBezTo>
                    <a:pt x="87512" y="23450"/>
                    <a:pt x="86582" y="11424"/>
                    <a:pt x="78590" y="4581"/>
                  </a:cubicBezTo>
                  <a:cubicBezTo>
                    <a:pt x="71459" y="-1527"/>
                    <a:pt x="60941" y="-1527"/>
                    <a:pt x="53808" y="45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8EF9A646-B8D6-6E7D-3E1C-2F83DCB8AA9E}"/>
                </a:ext>
              </a:extLst>
            </p:cNvPr>
            <p:cNvSpPr/>
            <p:nvPr/>
          </p:nvSpPr>
          <p:spPr>
            <a:xfrm>
              <a:off x="6282648" y="3563306"/>
              <a:ext cx="85725" cy="85725"/>
            </a:xfrm>
            <a:custGeom>
              <a:avLst/>
              <a:gdLst>
                <a:gd name="connsiteX0" fmla="*/ 33190 w 85725"/>
                <a:gd name="connsiteY0" fmla="*/ 6283 h 85725"/>
                <a:gd name="connsiteX1" fmla="*/ 6283 w 85725"/>
                <a:gd name="connsiteY1" fmla="*/ 4911 h 85725"/>
                <a:gd name="connsiteX2" fmla="*/ 4911 w 85725"/>
                <a:gd name="connsiteY2" fmla="*/ 31817 h 85725"/>
                <a:gd name="connsiteX3" fmla="*/ 6234 w 85725"/>
                <a:gd name="connsiteY3" fmla="*/ 33144 h 85725"/>
                <a:gd name="connsiteX4" fmla="*/ 53859 w 85725"/>
                <a:gd name="connsiteY4" fmla="*/ 80769 h 85725"/>
                <a:gd name="connsiteX5" fmla="*/ 80689 w 85725"/>
                <a:gd name="connsiteY5" fmla="*/ 83213 h 85725"/>
                <a:gd name="connsiteX6" fmla="*/ 83133 w 85725"/>
                <a:gd name="connsiteY6" fmla="*/ 56384 h 85725"/>
                <a:gd name="connsiteX7" fmla="*/ 80052 w 85725"/>
                <a:gd name="connsiteY7" fmla="*/ 5343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25" h="85725">
                  <a:moveTo>
                    <a:pt x="33190" y="6283"/>
                  </a:moveTo>
                  <a:cubicBezTo>
                    <a:pt x="26139" y="-1525"/>
                    <a:pt x="14093" y="-2140"/>
                    <a:pt x="6283" y="4911"/>
                  </a:cubicBezTo>
                  <a:cubicBezTo>
                    <a:pt x="-1525" y="11961"/>
                    <a:pt x="-2140" y="24007"/>
                    <a:pt x="4911" y="31817"/>
                  </a:cubicBezTo>
                  <a:cubicBezTo>
                    <a:pt x="5330" y="32280"/>
                    <a:pt x="5772" y="32724"/>
                    <a:pt x="6234" y="33144"/>
                  </a:cubicBezTo>
                  <a:lnTo>
                    <a:pt x="53859" y="80769"/>
                  </a:lnTo>
                  <a:cubicBezTo>
                    <a:pt x="60593" y="88853"/>
                    <a:pt x="72605" y="89947"/>
                    <a:pt x="80689" y="83213"/>
                  </a:cubicBezTo>
                  <a:cubicBezTo>
                    <a:pt x="88773" y="76480"/>
                    <a:pt x="89866" y="64468"/>
                    <a:pt x="83133" y="56384"/>
                  </a:cubicBezTo>
                  <a:cubicBezTo>
                    <a:pt x="82219" y="55288"/>
                    <a:pt x="81187" y="54298"/>
                    <a:pt x="80052" y="534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EBD21DBC-B1BA-730D-B33F-1442F1735963}"/>
                </a:ext>
              </a:extLst>
            </p:cNvPr>
            <p:cNvSpPr/>
            <p:nvPr/>
          </p:nvSpPr>
          <p:spPr>
            <a:xfrm>
              <a:off x="6362700" y="3366421"/>
              <a:ext cx="104775" cy="38100"/>
            </a:xfrm>
            <a:custGeom>
              <a:avLst/>
              <a:gdLst>
                <a:gd name="connsiteX0" fmla="*/ 85725 w 104775"/>
                <a:gd name="connsiteY0" fmla="*/ 0 h 38100"/>
                <a:gd name="connsiteX1" fmla="*/ 19050 w 104775"/>
                <a:gd name="connsiteY1" fmla="*/ 0 h 38100"/>
                <a:gd name="connsiteX2" fmla="*/ 0 w 104775"/>
                <a:gd name="connsiteY2" fmla="*/ 19050 h 38100"/>
                <a:gd name="connsiteX3" fmla="*/ 19050 w 104775"/>
                <a:gd name="connsiteY3" fmla="*/ 38100 h 38100"/>
                <a:gd name="connsiteX4" fmla="*/ 85725 w 104775"/>
                <a:gd name="connsiteY4" fmla="*/ 38100 h 38100"/>
                <a:gd name="connsiteX5" fmla="*/ 104775 w 104775"/>
                <a:gd name="connsiteY5" fmla="*/ 19050 h 38100"/>
                <a:gd name="connsiteX6" fmla="*/ 85725 w 104775"/>
                <a:gd name="connsiteY6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775" h="38100">
                  <a:moveTo>
                    <a:pt x="85725" y="0"/>
                  </a:moveTo>
                  <a:lnTo>
                    <a:pt x="19050" y="0"/>
                  </a:lnTo>
                  <a:cubicBezTo>
                    <a:pt x="8529" y="0"/>
                    <a:pt x="0" y="8529"/>
                    <a:pt x="0" y="19050"/>
                  </a:cubicBezTo>
                  <a:cubicBezTo>
                    <a:pt x="0" y="29571"/>
                    <a:pt x="8529" y="38100"/>
                    <a:pt x="19050" y="38100"/>
                  </a:cubicBezTo>
                  <a:lnTo>
                    <a:pt x="85725" y="38100"/>
                  </a:lnTo>
                  <a:cubicBezTo>
                    <a:pt x="96246" y="38100"/>
                    <a:pt x="104775" y="29571"/>
                    <a:pt x="104775" y="19050"/>
                  </a:cubicBezTo>
                  <a:cubicBezTo>
                    <a:pt x="104775" y="8529"/>
                    <a:pt x="96246" y="0"/>
                    <a:pt x="8572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488D77DD-5240-40EA-25DB-F5CBA6D511A9}"/>
              </a:ext>
            </a:extLst>
          </p:cNvPr>
          <p:cNvSpPr txBox="1"/>
          <p:nvPr/>
        </p:nvSpPr>
        <p:spPr>
          <a:xfrm>
            <a:off x="612665" y="26863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Inter" panose="020B0502030000000004" pitchFamily="34" charset="0"/>
                <a:ea typeface="Inter" panose="020B0502030000000004" pitchFamily="34" charset="0"/>
                <a:cs typeface="Open Sans" panose="020B0606030504020204" pitchFamily="34" charset="0"/>
              </a:rPr>
              <a:t>AYB Competition</a:t>
            </a:r>
            <a:endParaRPr lang="en-ID" b="1" dirty="0">
              <a:latin typeface="Inter" panose="020B0502030000000004" pitchFamily="34" charset="0"/>
              <a:ea typeface="Inter" panose="020B0502030000000004" pitchFamily="34" charset="0"/>
              <a:cs typeface="Open Sans" panose="020B0606030504020204" pitchFamily="34" charset="0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30734C19-387C-5A7A-F68C-6016D9654AFF}"/>
              </a:ext>
            </a:extLst>
          </p:cNvPr>
          <p:cNvSpPr txBox="1"/>
          <p:nvPr/>
        </p:nvSpPr>
        <p:spPr>
          <a:xfrm>
            <a:off x="1069514" y="5679177"/>
            <a:ext cx="4733409" cy="7052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/>
              <a:t>Personalize customer interactions and offerings to increase satisfaction and loyalty, minimizing future churn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  <a:latin typeface="Inter" panose="020B0502030000000004" pitchFamily="34" charset="0"/>
              <a:ea typeface="Inter" panose="020B0502030000000004" pitchFamily="34" charset="0"/>
              <a:cs typeface="Open Sans" panose="020B0606030504020204" pitchFamily="34" charset="0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48FD1673-39BB-DD0E-750B-342BC44C908F}"/>
              </a:ext>
            </a:extLst>
          </p:cNvPr>
          <p:cNvSpPr txBox="1"/>
          <p:nvPr/>
        </p:nvSpPr>
        <p:spPr>
          <a:xfrm>
            <a:off x="1069514" y="5371400"/>
            <a:ext cx="33735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u="sng" dirty="0"/>
              <a:t>Enhance Customer Engagement:</a:t>
            </a:r>
            <a:endParaRPr lang="en-ID" sz="1600" b="1" u="sng" dirty="0">
              <a:solidFill>
                <a:schemeClr val="tx1">
                  <a:lumMod val="95000"/>
                  <a:lumOff val="5000"/>
                </a:schemeClr>
              </a:solidFill>
              <a:latin typeface="Inter" panose="020B0502030000000004" pitchFamily="34" charset="0"/>
              <a:ea typeface="Inter" panose="020B0502030000000004" pitchFamily="34" charset="0"/>
              <a:cs typeface="Open Sans" panose="020B0606030504020204" pitchFamily="34" charset="0"/>
            </a:endParaRPr>
          </a:p>
        </p:txBody>
      </p:sp>
      <p:sp>
        <p:nvSpPr>
          <p:cNvPr id="71" name="Rectangle: Rounded Corners 70">
            <a:extLst>
              <a:ext uri="{FF2B5EF4-FFF2-40B4-BE49-F238E27FC236}">
                <a16:creationId xmlns:a16="http://schemas.microsoft.com/office/drawing/2014/main" id="{73B033D4-9C56-79B2-2194-DC7698FB3222}"/>
              </a:ext>
            </a:extLst>
          </p:cNvPr>
          <p:cNvSpPr/>
          <p:nvPr/>
        </p:nvSpPr>
        <p:spPr>
          <a:xfrm>
            <a:off x="418811" y="5393666"/>
            <a:ext cx="554646" cy="554646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7A25FE">
                  <a:alpha val="20000"/>
                </a:srgbClr>
              </a:gs>
              <a:gs pos="100000">
                <a:srgbClr val="9824E9">
                  <a:alpha val="20000"/>
                </a:srgbClr>
              </a:gs>
            </a:gsLst>
            <a:lin ang="5400000" scaled="1"/>
          </a:gradFill>
          <a:ln>
            <a:noFill/>
          </a:ln>
          <a:effectLst>
            <a:outerShdw blurRad="254000" dist="190500" dir="13500000" algn="br" rotWithShape="0">
              <a:schemeClr val="bg1">
                <a:alpha val="7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B66AECE1-D9EA-02FF-5AA2-1AB9395C1C91}"/>
              </a:ext>
            </a:extLst>
          </p:cNvPr>
          <p:cNvSpPr/>
          <p:nvPr/>
        </p:nvSpPr>
        <p:spPr>
          <a:xfrm>
            <a:off x="484761" y="5459617"/>
            <a:ext cx="422745" cy="422744"/>
          </a:xfrm>
          <a:prstGeom prst="ellipse">
            <a:avLst/>
          </a:prstGeom>
          <a:gradFill>
            <a:gsLst>
              <a:gs pos="0">
                <a:srgbClr val="7A25FE"/>
              </a:gs>
              <a:gs pos="100000">
                <a:srgbClr val="9824E9"/>
              </a:gs>
            </a:gsLst>
            <a:lin ang="5400000" scaled="1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EC53A9BD-23FF-5EC0-594C-249C4C829CBF}"/>
              </a:ext>
            </a:extLst>
          </p:cNvPr>
          <p:cNvSpPr txBox="1"/>
          <p:nvPr/>
        </p:nvSpPr>
        <p:spPr>
          <a:xfrm>
            <a:off x="525254" y="5532490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Inter SemiBold" panose="020B0502030000000004" pitchFamily="34" charset="0"/>
                <a:ea typeface="Inter SemiBold" panose="020B0502030000000004" pitchFamily="34" charset="0"/>
              </a:rPr>
              <a:t>04</a:t>
            </a:r>
            <a:endParaRPr lang="en-ID" sz="1200" dirty="0">
              <a:solidFill>
                <a:schemeClr val="bg1"/>
              </a:solidFill>
              <a:latin typeface="Inter SemiBold" panose="020B0502030000000004" pitchFamily="34" charset="0"/>
              <a:ea typeface="Inter SemiBold" panose="020B050203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910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3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69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03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1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1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19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2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2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3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3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3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3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4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4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4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5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5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5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6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6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6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7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8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8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8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9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9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0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1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1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7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2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2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2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3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33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4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4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4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4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4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9" fill="hold">
                      <p:stCondLst>
                        <p:cond delay="indefinite"/>
                      </p:stCondLst>
                      <p:childTnLst>
                        <p:par>
                          <p:cTn id="250" fill="hold">
                            <p:stCondLst>
                              <p:cond delay="0"/>
                            </p:stCondLst>
                            <p:childTnLst>
                              <p:par>
                                <p:cTn id="25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5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6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6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6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6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67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7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7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7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8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8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83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9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9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9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9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99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0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1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1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1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1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2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2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3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 animBg="1"/>
      <p:bldP spid="13" grpId="0" animBg="1"/>
      <p:bldP spid="14" grpId="0"/>
      <p:bldP spid="17" grpId="0"/>
      <p:bldP spid="18" grpId="0"/>
      <p:bldP spid="19" grpId="0" animBg="1"/>
      <p:bldP spid="20" grpId="0" animBg="1"/>
      <p:bldP spid="21" grpId="0"/>
      <p:bldP spid="23" grpId="0"/>
      <p:bldP spid="24" grpId="0"/>
      <p:bldP spid="25" grpId="0" animBg="1"/>
      <p:bldP spid="26" grpId="0" animBg="1"/>
      <p:bldP spid="27" grpId="0"/>
      <p:bldP spid="64" grpId="0"/>
      <p:bldP spid="67" grpId="0"/>
      <p:bldP spid="71" grpId="0" animBg="1"/>
      <p:bldP spid="72" grpId="0" animBg="1"/>
      <p:bldP spid="7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1">
            <a:extLst>
              <a:ext uri="{FF2B5EF4-FFF2-40B4-BE49-F238E27FC236}">
                <a16:creationId xmlns:a16="http://schemas.microsoft.com/office/drawing/2014/main" id="{7803CE40-0A1B-409D-8426-378DC14E2F4C}"/>
              </a:ext>
            </a:extLst>
          </p:cNvPr>
          <p:cNvSpPr>
            <a:spLocks/>
          </p:cNvSpPr>
          <p:nvPr/>
        </p:nvSpPr>
        <p:spPr bwMode="auto">
          <a:xfrm>
            <a:off x="1277938" y="2054998"/>
            <a:ext cx="9636125" cy="4151313"/>
          </a:xfrm>
          <a:custGeom>
            <a:avLst/>
            <a:gdLst>
              <a:gd name="T0" fmla="*/ 1755 w 2532"/>
              <a:gd name="T1" fmla="*/ 1090 h 1090"/>
              <a:gd name="T2" fmla="*/ 1469 w 2532"/>
              <a:gd name="T3" fmla="*/ 804 h 1090"/>
              <a:gd name="T4" fmla="*/ 1469 w 2532"/>
              <a:gd name="T5" fmla="*/ 287 h 1090"/>
              <a:gd name="T6" fmla="*/ 1266 w 2532"/>
              <a:gd name="T7" fmla="*/ 84 h 1090"/>
              <a:gd name="T8" fmla="*/ 1063 w 2532"/>
              <a:gd name="T9" fmla="*/ 287 h 1090"/>
              <a:gd name="T10" fmla="*/ 1063 w 2532"/>
              <a:gd name="T11" fmla="*/ 804 h 1090"/>
              <a:gd name="T12" fmla="*/ 777 w 2532"/>
              <a:gd name="T13" fmla="*/ 1090 h 1090"/>
              <a:gd name="T14" fmla="*/ 490 w 2532"/>
              <a:gd name="T15" fmla="*/ 804 h 1090"/>
              <a:gd name="T16" fmla="*/ 490 w 2532"/>
              <a:gd name="T17" fmla="*/ 287 h 1090"/>
              <a:gd name="T18" fmla="*/ 287 w 2532"/>
              <a:gd name="T19" fmla="*/ 84 h 1090"/>
              <a:gd name="T20" fmla="*/ 84 w 2532"/>
              <a:gd name="T21" fmla="*/ 287 h 1090"/>
              <a:gd name="T22" fmla="*/ 0 w 2532"/>
              <a:gd name="T23" fmla="*/ 287 h 1090"/>
              <a:gd name="T24" fmla="*/ 287 w 2532"/>
              <a:gd name="T25" fmla="*/ 0 h 1090"/>
              <a:gd name="T26" fmla="*/ 574 w 2532"/>
              <a:gd name="T27" fmla="*/ 287 h 1090"/>
              <a:gd name="T28" fmla="*/ 574 w 2532"/>
              <a:gd name="T29" fmla="*/ 804 h 1090"/>
              <a:gd name="T30" fmla="*/ 777 w 2532"/>
              <a:gd name="T31" fmla="*/ 1006 h 1090"/>
              <a:gd name="T32" fmla="*/ 979 w 2532"/>
              <a:gd name="T33" fmla="*/ 804 h 1090"/>
              <a:gd name="T34" fmla="*/ 979 w 2532"/>
              <a:gd name="T35" fmla="*/ 287 h 1090"/>
              <a:gd name="T36" fmla="*/ 1266 w 2532"/>
              <a:gd name="T37" fmla="*/ 0 h 1090"/>
              <a:gd name="T38" fmla="*/ 1553 w 2532"/>
              <a:gd name="T39" fmla="*/ 287 h 1090"/>
              <a:gd name="T40" fmla="*/ 1553 w 2532"/>
              <a:gd name="T41" fmla="*/ 804 h 1090"/>
              <a:gd name="T42" fmla="*/ 1755 w 2532"/>
              <a:gd name="T43" fmla="*/ 1006 h 1090"/>
              <a:gd name="T44" fmla="*/ 1958 w 2532"/>
              <a:gd name="T45" fmla="*/ 804 h 1090"/>
              <a:gd name="T46" fmla="*/ 1958 w 2532"/>
              <a:gd name="T47" fmla="*/ 287 h 1090"/>
              <a:gd name="T48" fmla="*/ 2245 w 2532"/>
              <a:gd name="T49" fmla="*/ 0 h 1090"/>
              <a:gd name="T50" fmla="*/ 2532 w 2532"/>
              <a:gd name="T51" fmla="*/ 287 h 1090"/>
              <a:gd name="T52" fmla="*/ 2448 w 2532"/>
              <a:gd name="T53" fmla="*/ 287 h 1090"/>
              <a:gd name="T54" fmla="*/ 2245 w 2532"/>
              <a:gd name="T55" fmla="*/ 84 h 1090"/>
              <a:gd name="T56" fmla="*/ 2042 w 2532"/>
              <a:gd name="T57" fmla="*/ 287 h 1090"/>
              <a:gd name="T58" fmla="*/ 2042 w 2532"/>
              <a:gd name="T59" fmla="*/ 804 h 1090"/>
              <a:gd name="T60" fmla="*/ 1755 w 2532"/>
              <a:gd name="T61" fmla="*/ 1090 h 10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532" h="1090">
                <a:moveTo>
                  <a:pt x="1755" y="1090"/>
                </a:moveTo>
                <a:cubicBezTo>
                  <a:pt x="1597" y="1090"/>
                  <a:pt x="1469" y="962"/>
                  <a:pt x="1469" y="804"/>
                </a:cubicBezTo>
                <a:cubicBezTo>
                  <a:pt x="1469" y="287"/>
                  <a:pt x="1469" y="287"/>
                  <a:pt x="1469" y="287"/>
                </a:cubicBezTo>
                <a:cubicBezTo>
                  <a:pt x="1469" y="175"/>
                  <a:pt x="1378" y="84"/>
                  <a:pt x="1266" y="84"/>
                </a:cubicBezTo>
                <a:cubicBezTo>
                  <a:pt x="1154" y="84"/>
                  <a:pt x="1063" y="175"/>
                  <a:pt x="1063" y="287"/>
                </a:cubicBezTo>
                <a:cubicBezTo>
                  <a:pt x="1063" y="804"/>
                  <a:pt x="1063" y="804"/>
                  <a:pt x="1063" y="804"/>
                </a:cubicBezTo>
                <a:cubicBezTo>
                  <a:pt x="1063" y="962"/>
                  <a:pt x="935" y="1090"/>
                  <a:pt x="777" y="1090"/>
                </a:cubicBezTo>
                <a:cubicBezTo>
                  <a:pt x="618" y="1090"/>
                  <a:pt x="490" y="962"/>
                  <a:pt x="490" y="804"/>
                </a:cubicBezTo>
                <a:cubicBezTo>
                  <a:pt x="490" y="287"/>
                  <a:pt x="490" y="287"/>
                  <a:pt x="490" y="287"/>
                </a:cubicBezTo>
                <a:cubicBezTo>
                  <a:pt x="490" y="175"/>
                  <a:pt x="399" y="84"/>
                  <a:pt x="287" y="84"/>
                </a:cubicBezTo>
                <a:cubicBezTo>
                  <a:pt x="175" y="84"/>
                  <a:pt x="84" y="175"/>
                  <a:pt x="84" y="287"/>
                </a:cubicBezTo>
                <a:cubicBezTo>
                  <a:pt x="0" y="287"/>
                  <a:pt x="0" y="287"/>
                  <a:pt x="0" y="287"/>
                </a:cubicBezTo>
                <a:cubicBezTo>
                  <a:pt x="0" y="128"/>
                  <a:pt x="129" y="0"/>
                  <a:pt x="287" y="0"/>
                </a:cubicBezTo>
                <a:cubicBezTo>
                  <a:pt x="445" y="0"/>
                  <a:pt x="574" y="128"/>
                  <a:pt x="574" y="287"/>
                </a:cubicBezTo>
                <a:cubicBezTo>
                  <a:pt x="574" y="804"/>
                  <a:pt x="574" y="804"/>
                  <a:pt x="574" y="804"/>
                </a:cubicBezTo>
                <a:cubicBezTo>
                  <a:pt x="574" y="915"/>
                  <a:pt x="665" y="1006"/>
                  <a:pt x="777" y="1006"/>
                </a:cubicBezTo>
                <a:cubicBezTo>
                  <a:pt x="888" y="1006"/>
                  <a:pt x="979" y="915"/>
                  <a:pt x="979" y="804"/>
                </a:cubicBezTo>
                <a:cubicBezTo>
                  <a:pt x="979" y="287"/>
                  <a:pt x="979" y="287"/>
                  <a:pt x="979" y="287"/>
                </a:cubicBezTo>
                <a:cubicBezTo>
                  <a:pt x="979" y="128"/>
                  <a:pt x="1108" y="0"/>
                  <a:pt x="1266" y="0"/>
                </a:cubicBezTo>
                <a:cubicBezTo>
                  <a:pt x="1424" y="0"/>
                  <a:pt x="1553" y="128"/>
                  <a:pt x="1553" y="287"/>
                </a:cubicBezTo>
                <a:cubicBezTo>
                  <a:pt x="1553" y="804"/>
                  <a:pt x="1553" y="804"/>
                  <a:pt x="1553" y="804"/>
                </a:cubicBezTo>
                <a:cubicBezTo>
                  <a:pt x="1553" y="915"/>
                  <a:pt x="1644" y="1006"/>
                  <a:pt x="1755" y="1006"/>
                </a:cubicBezTo>
                <a:cubicBezTo>
                  <a:pt x="1867" y="1006"/>
                  <a:pt x="1958" y="915"/>
                  <a:pt x="1958" y="804"/>
                </a:cubicBezTo>
                <a:cubicBezTo>
                  <a:pt x="1958" y="287"/>
                  <a:pt x="1958" y="287"/>
                  <a:pt x="1958" y="287"/>
                </a:cubicBezTo>
                <a:cubicBezTo>
                  <a:pt x="1958" y="128"/>
                  <a:pt x="2087" y="0"/>
                  <a:pt x="2245" y="0"/>
                </a:cubicBezTo>
                <a:cubicBezTo>
                  <a:pt x="2403" y="0"/>
                  <a:pt x="2532" y="128"/>
                  <a:pt x="2532" y="287"/>
                </a:cubicBezTo>
                <a:cubicBezTo>
                  <a:pt x="2448" y="287"/>
                  <a:pt x="2448" y="287"/>
                  <a:pt x="2448" y="287"/>
                </a:cubicBezTo>
                <a:cubicBezTo>
                  <a:pt x="2448" y="175"/>
                  <a:pt x="2357" y="84"/>
                  <a:pt x="2245" y="84"/>
                </a:cubicBezTo>
                <a:cubicBezTo>
                  <a:pt x="2133" y="84"/>
                  <a:pt x="2042" y="175"/>
                  <a:pt x="2042" y="287"/>
                </a:cubicBezTo>
                <a:cubicBezTo>
                  <a:pt x="2042" y="804"/>
                  <a:pt x="2042" y="804"/>
                  <a:pt x="2042" y="804"/>
                </a:cubicBezTo>
                <a:cubicBezTo>
                  <a:pt x="2042" y="962"/>
                  <a:pt x="1914" y="1090"/>
                  <a:pt x="1755" y="109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ru-RU">
              <a:latin typeface="+mn-lt"/>
            </a:endParaRPr>
          </a:p>
        </p:txBody>
      </p:sp>
      <p:sp>
        <p:nvSpPr>
          <p:cNvPr id="3" name="Freeform 12">
            <a:extLst>
              <a:ext uri="{FF2B5EF4-FFF2-40B4-BE49-F238E27FC236}">
                <a16:creationId xmlns:a16="http://schemas.microsoft.com/office/drawing/2014/main" id="{A3416504-47D1-4353-836B-9E5D8335A3A0}"/>
              </a:ext>
            </a:extLst>
          </p:cNvPr>
          <p:cNvSpPr>
            <a:spLocks noEditPoints="1"/>
          </p:cNvSpPr>
          <p:nvPr/>
        </p:nvSpPr>
        <p:spPr bwMode="auto">
          <a:xfrm>
            <a:off x="1422400" y="2196286"/>
            <a:ext cx="9347200" cy="3865563"/>
          </a:xfrm>
          <a:custGeom>
            <a:avLst/>
            <a:gdLst>
              <a:gd name="T0" fmla="*/ 6629814 w 2456"/>
              <a:gd name="T1" fmla="*/ 3831287 h 1015"/>
              <a:gd name="T2" fmla="*/ 2724998 w 2456"/>
              <a:gd name="T3" fmla="*/ 3831287 h 1015"/>
              <a:gd name="T4" fmla="*/ 6340568 w 2456"/>
              <a:gd name="T5" fmla="*/ 3846521 h 1015"/>
              <a:gd name="T6" fmla="*/ 2607016 w 2456"/>
              <a:gd name="T7" fmla="*/ 3812245 h 1015"/>
              <a:gd name="T8" fmla="*/ 6747795 w 2456"/>
              <a:gd name="T9" fmla="*/ 3812245 h 1015"/>
              <a:gd name="T10" fmla="*/ 6085575 w 2456"/>
              <a:gd name="T11" fmla="*/ 3717034 h 1015"/>
              <a:gd name="T12" fmla="*/ 2211207 w 2456"/>
              <a:gd name="T13" fmla="*/ 3610398 h 1015"/>
              <a:gd name="T14" fmla="*/ 7025623 w 2456"/>
              <a:gd name="T15" fmla="*/ 3732268 h 1015"/>
              <a:gd name="T16" fmla="*/ 3615570 w 2456"/>
              <a:gd name="T17" fmla="*/ 3419976 h 1015"/>
              <a:gd name="T18" fmla="*/ 2001884 w 2456"/>
              <a:gd name="T19" fmla="*/ 3412359 h 1015"/>
              <a:gd name="T20" fmla="*/ 7349122 w 2456"/>
              <a:gd name="T21" fmla="*/ 3404742 h 1015"/>
              <a:gd name="T22" fmla="*/ 3699299 w 2456"/>
              <a:gd name="T23" fmla="*/ 3145769 h 1015"/>
              <a:gd name="T24" fmla="*/ 1944796 w 2456"/>
              <a:gd name="T25" fmla="*/ 3301914 h 1015"/>
              <a:gd name="T26" fmla="*/ 5628872 w 2456"/>
              <a:gd name="T27" fmla="*/ 3035324 h 1015"/>
              <a:gd name="T28" fmla="*/ 3756387 w 2456"/>
              <a:gd name="T29" fmla="*/ 2921071 h 1015"/>
              <a:gd name="T30" fmla="*/ 1899126 w 2456"/>
              <a:gd name="T31" fmla="*/ 3016282 h 1015"/>
              <a:gd name="T32" fmla="*/ 7482327 w 2456"/>
              <a:gd name="T33" fmla="*/ 2921071 h 1015"/>
              <a:gd name="T34" fmla="*/ 5621260 w 2456"/>
              <a:gd name="T35" fmla="*/ 2582120 h 1015"/>
              <a:gd name="T36" fmla="*/ 3725940 w 2456"/>
              <a:gd name="T37" fmla="*/ 2742074 h 1015"/>
              <a:gd name="T38" fmla="*/ 1895320 w 2456"/>
              <a:gd name="T39" fmla="*/ 2563078 h 1015"/>
              <a:gd name="T40" fmla="*/ 5590813 w 2456"/>
              <a:gd name="T41" fmla="*/ 2292679 h 1015"/>
              <a:gd name="T42" fmla="*/ 3756387 w 2456"/>
              <a:gd name="T43" fmla="*/ 2452633 h 1015"/>
              <a:gd name="T44" fmla="*/ 7482327 w 2456"/>
              <a:gd name="T45" fmla="*/ 2266020 h 1015"/>
              <a:gd name="T46" fmla="*/ 5590813 w 2456"/>
              <a:gd name="T47" fmla="*/ 2170809 h 1015"/>
              <a:gd name="T48" fmla="*/ 3756387 w 2456"/>
              <a:gd name="T49" fmla="*/ 1995621 h 1015"/>
              <a:gd name="T50" fmla="*/ 7451880 w 2456"/>
              <a:gd name="T51" fmla="*/ 1980387 h 1015"/>
              <a:gd name="T52" fmla="*/ 5621260 w 2456"/>
              <a:gd name="T53" fmla="*/ 1881368 h 1015"/>
              <a:gd name="T54" fmla="*/ 1895320 w 2456"/>
              <a:gd name="T55" fmla="*/ 1698563 h 1015"/>
              <a:gd name="T56" fmla="*/ 7451880 w 2456"/>
              <a:gd name="T57" fmla="*/ 1858517 h 1015"/>
              <a:gd name="T58" fmla="*/ 5621260 w 2456"/>
              <a:gd name="T59" fmla="*/ 1424355 h 1015"/>
              <a:gd name="T60" fmla="*/ 1864873 w 2456"/>
              <a:gd name="T61" fmla="*/ 1409121 h 1015"/>
              <a:gd name="T62" fmla="*/ 7482327 w 2456"/>
              <a:gd name="T63" fmla="*/ 1569076 h 1015"/>
              <a:gd name="T64" fmla="*/ 3756387 w 2456"/>
              <a:gd name="T65" fmla="*/ 1131106 h 1015"/>
              <a:gd name="T66" fmla="*/ 1864873 w 2456"/>
              <a:gd name="T67" fmla="*/ 1287252 h 1015"/>
              <a:gd name="T68" fmla="*/ 7482327 w 2456"/>
              <a:gd name="T69" fmla="*/ 1112063 h 1015"/>
              <a:gd name="T70" fmla="*/ 5621260 w 2456"/>
              <a:gd name="T71" fmla="*/ 952109 h 1015"/>
              <a:gd name="T72" fmla="*/ 3756387 w 2456"/>
              <a:gd name="T73" fmla="*/ 952109 h 1015"/>
              <a:gd name="T74" fmla="*/ 1895320 w 2456"/>
              <a:gd name="T75" fmla="*/ 952109 h 1015"/>
              <a:gd name="T76" fmla="*/ 7482327 w 2456"/>
              <a:gd name="T77" fmla="*/ 952109 h 1015"/>
              <a:gd name="T78" fmla="*/ 79923 w 2456"/>
              <a:gd name="T79" fmla="*/ 575074 h 1015"/>
              <a:gd name="T80" fmla="*/ 5564172 w 2456"/>
              <a:gd name="T81" fmla="*/ 735028 h 1015"/>
              <a:gd name="T82" fmla="*/ 1864873 w 2456"/>
              <a:gd name="T83" fmla="*/ 708369 h 1015"/>
              <a:gd name="T84" fmla="*/ 7486133 w 2456"/>
              <a:gd name="T85" fmla="*/ 700752 h 1015"/>
              <a:gd name="T86" fmla="*/ 9217801 w 2456"/>
              <a:gd name="T87" fmla="*/ 472246 h 1015"/>
              <a:gd name="T88" fmla="*/ 5381491 w 2456"/>
              <a:gd name="T89" fmla="*/ 319909 h 1015"/>
              <a:gd name="T90" fmla="*/ 3897204 w 2456"/>
              <a:gd name="T91" fmla="*/ 464629 h 1015"/>
              <a:gd name="T92" fmla="*/ 7729708 w 2456"/>
              <a:gd name="T93" fmla="*/ 323717 h 1015"/>
              <a:gd name="T94" fmla="*/ 8879079 w 2456"/>
              <a:gd name="T95" fmla="*/ 167571 h 1015"/>
              <a:gd name="T96" fmla="*/ 471927 w 2456"/>
              <a:gd name="T97" fmla="*/ 167571 h 1015"/>
              <a:gd name="T98" fmla="*/ 4197867 w 2456"/>
              <a:gd name="T99" fmla="*/ 129487 h 1015"/>
              <a:gd name="T100" fmla="*/ 1533763 w 2456"/>
              <a:gd name="T101" fmla="*/ 243740 h 1015"/>
              <a:gd name="T102" fmla="*/ 8787738 w 2456"/>
              <a:gd name="T103" fmla="*/ 87594 h 1015"/>
              <a:gd name="T104" fmla="*/ 567074 w 2456"/>
              <a:gd name="T105" fmla="*/ 83786 h 1015"/>
              <a:gd name="T106" fmla="*/ 5046575 w 2456"/>
              <a:gd name="T107" fmla="*/ 79977 h 1015"/>
              <a:gd name="T108" fmla="*/ 1141759 w 2456"/>
              <a:gd name="T109" fmla="*/ 22851 h 1015"/>
              <a:gd name="T110" fmla="*/ 8060818 w 2456"/>
              <a:gd name="T111" fmla="*/ 99019 h 1015"/>
              <a:gd name="T112" fmla="*/ 8399540 w 2456"/>
              <a:gd name="T113" fmla="*/ 34276 h 1015"/>
              <a:gd name="T114" fmla="*/ 852513 w 2456"/>
              <a:gd name="T115" fmla="*/ 38084 h 1015"/>
              <a:gd name="T116" fmla="*/ 34253 w 2456"/>
              <a:gd name="T117" fmla="*/ 868324 h 1015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0" t="0" r="r" b="b"/>
            <a:pathLst>
              <a:path w="2456" h="1015">
                <a:moveTo>
                  <a:pt x="2456" y="250"/>
                </a:moveTo>
                <a:cubicBezTo>
                  <a:pt x="2448" y="250"/>
                  <a:pt x="2448" y="250"/>
                  <a:pt x="2448" y="250"/>
                </a:cubicBezTo>
                <a:cubicBezTo>
                  <a:pt x="2448" y="242"/>
                  <a:pt x="2447" y="235"/>
                  <a:pt x="2447" y="228"/>
                </a:cubicBezTo>
                <a:cubicBezTo>
                  <a:pt x="2455" y="227"/>
                  <a:pt x="2455" y="227"/>
                  <a:pt x="2455" y="227"/>
                </a:cubicBezTo>
                <a:cubicBezTo>
                  <a:pt x="2455" y="235"/>
                  <a:pt x="2456" y="242"/>
                  <a:pt x="2456" y="250"/>
                </a:cubicBezTo>
                <a:close/>
                <a:moveTo>
                  <a:pt x="1743" y="1014"/>
                </a:moveTo>
                <a:cubicBezTo>
                  <a:pt x="1742" y="1006"/>
                  <a:pt x="1742" y="1006"/>
                  <a:pt x="1742" y="1006"/>
                </a:cubicBezTo>
                <a:cubicBezTo>
                  <a:pt x="1728" y="1007"/>
                  <a:pt x="1713" y="1008"/>
                  <a:pt x="1699" y="1007"/>
                </a:cubicBezTo>
                <a:cubicBezTo>
                  <a:pt x="1698" y="1015"/>
                  <a:pt x="1698" y="1015"/>
                  <a:pt x="1698" y="1015"/>
                </a:cubicBezTo>
                <a:cubicBezTo>
                  <a:pt x="1705" y="1015"/>
                  <a:pt x="1711" y="1015"/>
                  <a:pt x="1717" y="1015"/>
                </a:cubicBezTo>
                <a:cubicBezTo>
                  <a:pt x="1726" y="1015"/>
                  <a:pt x="1735" y="1015"/>
                  <a:pt x="1743" y="1014"/>
                </a:cubicBezTo>
                <a:close/>
                <a:moveTo>
                  <a:pt x="759" y="1014"/>
                </a:moveTo>
                <a:cubicBezTo>
                  <a:pt x="759" y="1006"/>
                  <a:pt x="759" y="1006"/>
                  <a:pt x="759" y="1006"/>
                </a:cubicBezTo>
                <a:cubicBezTo>
                  <a:pt x="745" y="1008"/>
                  <a:pt x="730" y="1007"/>
                  <a:pt x="716" y="1006"/>
                </a:cubicBezTo>
                <a:cubicBezTo>
                  <a:pt x="715" y="1014"/>
                  <a:pt x="715" y="1014"/>
                  <a:pt x="715" y="1014"/>
                </a:cubicBezTo>
                <a:cubicBezTo>
                  <a:pt x="723" y="1015"/>
                  <a:pt x="731" y="1015"/>
                  <a:pt x="739" y="1015"/>
                </a:cubicBezTo>
                <a:cubicBezTo>
                  <a:pt x="746" y="1015"/>
                  <a:pt x="753" y="1015"/>
                  <a:pt x="759" y="1014"/>
                </a:cubicBezTo>
                <a:close/>
                <a:moveTo>
                  <a:pt x="1668" y="1002"/>
                </a:moveTo>
                <a:cubicBezTo>
                  <a:pt x="1654" y="999"/>
                  <a:pt x="1640" y="995"/>
                  <a:pt x="1627" y="990"/>
                </a:cubicBezTo>
                <a:cubicBezTo>
                  <a:pt x="1624" y="997"/>
                  <a:pt x="1624" y="997"/>
                  <a:pt x="1624" y="997"/>
                </a:cubicBezTo>
                <a:cubicBezTo>
                  <a:pt x="1638" y="1003"/>
                  <a:pt x="1652" y="1007"/>
                  <a:pt x="1666" y="1010"/>
                </a:cubicBezTo>
                <a:lnTo>
                  <a:pt x="1668" y="1002"/>
                </a:lnTo>
                <a:close/>
                <a:moveTo>
                  <a:pt x="834" y="996"/>
                </a:moveTo>
                <a:cubicBezTo>
                  <a:pt x="831" y="989"/>
                  <a:pt x="831" y="989"/>
                  <a:pt x="831" y="989"/>
                </a:cubicBezTo>
                <a:cubicBezTo>
                  <a:pt x="818" y="994"/>
                  <a:pt x="804" y="999"/>
                  <a:pt x="790" y="1002"/>
                </a:cubicBezTo>
                <a:cubicBezTo>
                  <a:pt x="792" y="1010"/>
                  <a:pt x="792" y="1010"/>
                  <a:pt x="792" y="1010"/>
                </a:cubicBezTo>
                <a:cubicBezTo>
                  <a:pt x="806" y="1006"/>
                  <a:pt x="820" y="1002"/>
                  <a:pt x="834" y="996"/>
                </a:cubicBezTo>
                <a:close/>
                <a:moveTo>
                  <a:pt x="685" y="1001"/>
                </a:moveTo>
                <a:cubicBezTo>
                  <a:pt x="671" y="998"/>
                  <a:pt x="657" y="994"/>
                  <a:pt x="644" y="988"/>
                </a:cubicBezTo>
                <a:cubicBezTo>
                  <a:pt x="641" y="995"/>
                  <a:pt x="641" y="995"/>
                  <a:pt x="641" y="995"/>
                </a:cubicBezTo>
                <a:cubicBezTo>
                  <a:pt x="654" y="1001"/>
                  <a:pt x="669" y="1006"/>
                  <a:pt x="683" y="1009"/>
                </a:cubicBezTo>
                <a:lnTo>
                  <a:pt x="685" y="1001"/>
                </a:lnTo>
                <a:close/>
                <a:moveTo>
                  <a:pt x="1817" y="994"/>
                </a:moveTo>
                <a:cubicBezTo>
                  <a:pt x="1814" y="987"/>
                  <a:pt x="1814" y="987"/>
                  <a:pt x="1814" y="987"/>
                </a:cubicBezTo>
                <a:cubicBezTo>
                  <a:pt x="1801" y="993"/>
                  <a:pt x="1787" y="997"/>
                  <a:pt x="1773" y="1001"/>
                </a:cubicBezTo>
                <a:cubicBezTo>
                  <a:pt x="1775" y="1009"/>
                  <a:pt x="1775" y="1009"/>
                  <a:pt x="1775" y="1009"/>
                </a:cubicBezTo>
                <a:cubicBezTo>
                  <a:pt x="1789" y="1005"/>
                  <a:pt x="1804" y="1000"/>
                  <a:pt x="1817" y="994"/>
                </a:cubicBezTo>
                <a:close/>
                <a:moveTo>
                  <a:pt x="1599" y="976"/>
                </a:moveTo>
                <a:cubicBezTo>
                  <a:pt x="1586" y="969"/>
                  <a:pt x="1574" y="961"/>
                  <a:pt x="1563" y="951"/>
                </a:cubicBezTo>
                <a:cubicBezTo>
                  <a:pt x="1558" y="957"/>
                  <a:pt x="1558" y="957"/>
                  <a:pt x="1558" y="957"/>
                </a:cubicBezTo>
                <a:cubicBezTo>
                  <a:pt x="1569" y="967"/>
                  <a:pt x="1582" y="975"/>
                  <a:pt x="1595" y="983"/>
                </a:cubicBezTo>
                <a:lnTo>
                  <a:pt x="1599" y="976"/>
                </a:lnTo>
                <a:close/>
                <a:moveTo>
                  <a:pt x="899" y="956"/>
                </a:moveTo>
                <a:cubicBezTo>
                  <a:pt x="894" y="950"/>
                  <a:pt x="894" y="950"/>
                  <a:pt x="894" y="950"/>
                </a:cubicBezTo>
                <a:cubicBezTo>
                  <a:pt x="883" y="959"/>
                  <a:pt x="871" y="968"/>
                  <a:pt x="859" y="975"/>
                </a:cubicBezTo>
                <a:cubicBezTo>
                  <a:pt x="863" y="982"/>
                  <a:pt x="863" y="982"/>
                  <a:pt x="863" y="982"/>
                </a:cubicBezTo>
                <a:cubicBezTo>
                  <a:pt x="876" y="974"/>
                  <a:pt x="888" y="966"/>
                  <a:pt x="899" y="956"/>
                </a:cubicBezTo>
                <a:close/>
                <a:moveTo>
                  <a:pt x="616" y="974"/>
                </a:moveTo>
                <a:cubicBezTo>
                  <a:pt x="603" y="966"/>
                  <a:pt x="592" y="958"/>
                  <a:pt x="581" y="948"/>
                </a:cubicBezTo>
                <a:cubicBezTo>
                  <a:pt x="576" y="954"/>
                  <a:pt x="576" y="954"/>
                  <a:pt x="576" y="954"/>
                </a:cubicBezTo>
                <a:cubicBezTo>
                  <a:pt x="587" y="964"/>
                  <a:pt x="599" y="973"/>
                  <a:pt x="612" y="981"/>
                </a:cubicBezTo>
                <a:lnTo>
                  <a:pt x="616" y="974"/>
                </a:lnTo>
                <a:close/>
                <a:moveTo>
                  <a:pt x="1882" y="953"/>
                </a:moveTo>
                <a:cubicBezTo>
                  <a:pt x="1877" y="947"/>
                  <a:pt x="1877" y="947"/>
                  <a:pt x="1877" y="947"/>
                </a:cubicBezTo>
                <a:cubicBezTo>
                  <a:pt x="1866" y="957"/>
                  <a:pt x="1854" y="965"/>
                  <a:pt x="1842" y="973"/>
                </a:cubicBezTo>
                <a:cubicBezTo>
                  <a:pt x="1846" y="980"/>
                  <a:pt x="1846" y="980"/>
                  <a:pt x="1846" y="980"/>
                </a:cubicBezTo>
                <a:cubicBezTo>
                  <a:pt x="1859" y="972"/>
                  <a:pt x="1871" y="963"/>
                  <a:pt x="1882" y="953"/>
                </a:cubicBezTo>
                <a:close/>
                <a:moveTo>
                  <a:pt x="1540" y="930"/>
                </a:moveTo>
                <a:cubicBezTo>
                  <a:pt x="1531" y="919"/>
                  <a:pt x="1522" y="908"/>
                  <a:pt x="1514" y="895"/>
                </a:cubicBezTo>
                <a:cubicBezTo>
                  <a:pt x="1507" y="900"/>
                  <a:pt x="1507" y="900"/>
                  <a:pt x="1507" y="900"/>
                </a:cubicBezTo>
                <a:cubicBezTo>
                  <a:pt x="1515" y="912"/>
                  <a:pt x="1525" y="924"/>
                  <a:pt x="1535" y="935"/>
                </a:cubicBezTo>
                <a:lnTo>
                  <a:pt x="1540" y="930"/>
                </a:lnTo>
                <a:close/>
                <a:moveTo>
                  <a:pt x="950" y="898"/>
                </a:moveTo>
                <a:cubicBezTo>
                  <a:pt x="943" y="894"/>
                  <a:pt x="943" y="894"/>
                  <a:pt x="943" y="894"/>
                </a:cubicBezTo>
                <a:cubicBezTo>
                  <a:pt x="935" y="906"/>
                  <a:pt x="926" y="918"/>
                  <a:pt x="917" y="928"/>
                </a:cubicBezTo>
                <a:cubicBezTo>
                  <a:pt x="923" y="934"/>
                  <a:pt x="923" y="934"/>
                  <a:pt x="923" y="934"/>
                </a:cubicBezTo>
                <a:cubicBezTo>
                  <a:pt x="933" y="923"/>
                  <a:pt x="942" y="911"/>
                  <a:pt x="950" y="898"/>
                </a:cubicBezTo>
                <a:close/>
                <a:moveTo>
                  <a:pt x="559" y="926"/>
                </a:moveTo>
                <a:cubicBezTo>
                  <a:pt x="549" y="916"/>
                  <a:pt x="540" y="904"/>
                  <a:pt x="533" y="892"/>
                </a:cubicBezTo>
                <a:cubicBezTo>
                  <a:pt x="526" y="896"/>
                  <a:pt x="526" y="896"/>
                  <a:pt x="526" y="896"/>
                </a:cubicBezTo>
                <a:cubicBezTo>
                  <a:pt x="534" y="909"/>
                  <a:pt x="543" y="921"/>
                  <a:pt x="553" y="932"/>
                </a:cubicBezTo>
                <a:lnTo>
                  <a:pt x="559" y="926"/>
                </a:lnTo>
                <a:close/>
                <a:moveTo>
                  <a:pt x="1931" y="894"/>
                </a:moveTo>
                <a:cubicBezTo>
                  <a:pt x="1924" y="890"/>
                  <a:pt x="1924" y="890"/>
                  <a:pt x="1924" y="890"/>
                </a:cubicBezTo>
                <a:cubicBezTo>
                  <a:pt x="1917" y="902"/>
                  <a:pt x="1908" y="914"/>
                  <a:pt x="1899" y="925"/>
                </a:cubicBezTo>
                <a:cubicBezTo>
                  <a:pt x="1905" y="930"/>
                  <a:pt x="1905" y="930"/>
                  <a:pt x="1905" y="930"/>
                </a:cubicBezTo>
                <a:cubicBezTo>
                  <a:pt x="1914" y="919"/>
                  <a:pt x="1923" y="907"/>
                  <a:pt x="1931" y="894"/>
                </a:cubicBezTo>
                <a:close/>
                <a:moveTo>
                  <a:pt x="1499" y="868"/>
                </a:moveTo>
                <a:cubicBezTo>
                  <a:pt x="1493" y="855"/>
                  <a:pt x="1488" y="841"/>
                  <a:pt x="1485" y="827"/>
                </a:cubicBezTo>
                <a:cubicBezTo>
                  <a:pt x="1477" y="829"/>
                  <a:pt x="1477" y="829"/>
                  <a:pt x="1477" y="829"/>
                </a:cubicBezTo>
                <a:cubicBezTo>
                  <a:pt x="1481" y="844"/>
                  <a:pt x="1486" y="858"/>
                  <a:pt x="1492" y="871"/>
                </a:cubicBezTo>
                <a:lnTo>
                  <a:pt x="1499" y="868"/>
                </a:lnTo>
                <a:close/>
                <a:moveTo>
                  <a:pt x="980" y="828"/>
                </a:moveTo>
                <a:cubicBezTo>
                  <a:pt x="972" y="826"/>
                  <a:pt x="972" y="826"/>
                  <a:pt x="972" y="826"/>
                </a:cubicBezTo>
                <a:cubicBezTo>
                  <a:pt x="968" y="840"/>
                  <a:pt x="964" y="853"/>
                  <a:pt x="958" y="866"/>
                </a:cubicBezTo>
                <a:cubicBezTo>
                  <a:pt x="965" y="870"/>
                  <a:pt x="965" y="870"/>
                  <a:pt x="965" y="870"/>
                </a:cubicBezTo>
                <a:cubicBezTo>
                  <a:pt x="971" y="856"/>
                  <a:pt x="976" y="842"/>
                  <a:pt x="980" y="828"/>
                </a:cubicBezTo>
                <a:close/>
                <a:moveTo>
                  <a:pt x="518" y="864"/>
                </a:moveTo>
                <a:cubicBezTo>
                  <a:pt x="513" y="851"/>
                  <a:pt x="508" y="837"/>
                  <a:pt x="505" y="823"/>
                </a:cubicBezTo>
                <a:cubicBezTo>
                  <a:pt x="497" y="825"/>
                  <a:pt x="497" y="825"/>
                  <a:pt x="497" y="825"/>
                </a:cubicBezTo>
                <a:cubicBezTo>
                  <a:pt x="500" y="839"/>
                  <a:pt x="505" y="854"/>
                  <a:pt x="511" y="867"/>
                </a:cubicBezTo>
                <a:lnTo>
                  <a:pt x="518" y="864"/>
                </a:lnTo>
                <a:close/>
                <a:moveTo>
                  <a:pt x="1960" y="823"/>
                </a:moveTo>
                <a:cubicBezTo>
                  <a:pt x="1952" y="821"/>
                  <a:pt x="1952" y="821"/>
                  <a:pt x="1952" y="821"/>
                </a:cubicBezTo>
                <a:cubicBezTo>
                  <a:pt x="1949" y="835"/>
                  <a:pt x="1944" y="849"/>
                  <a:pt x="1938" y="862"/>
                </a:cubicBezTo>
                <a:cubicBezTo>
                  <a:pt x="1946" y="865"/>
                  <a:pt x="1946" y="865"/>
                  <a:pt x="1946" y="865"/>
                </a:cubicBezTo>
                <a:cubicBezTo>
                  <a:pt x="1952" y="852"/>
                  <a:pt x="1956" y="838"/>
                  <a:pt x="1960" y="823"/>
                </a:cubicBezTo>
                <a:close/>
                <a:moveTo>
                  <a:pt x="1479" y="797"/>
                </a:moveTo>
                <a:cubicBezTo>
                  <a:pt x="1477" y="787"/>
                  <a:pt x="1477" y="777"/>
                  <a:pt x="1477" y="767"/>
                </a:cubicBezTo>
                <a:cubicBezTo>
                  <a:pt x="1477" y="753"/>
                  <a:pt x="1477" y="753"/>
                  <a:pt x="1477" y="753"/>
                </a:cubicBezTo>
                <a:cubicBezTo>
                  <a:pt x="1469" y="753"/>
                  <a:pt x="1469" y="753"/>
                  <a:pt x="1469" y="753"/>
                </a:cubicBezTo>
                <a:cubicBezTo>
                  <a:pt x="1469" y="767"/>
                  <a:pt x="1469" y="767"/>
                  <a:pt x="1469" y="767"/>
                </a:cubicBezTo>
                <a:cubicBezTo>
                  <a:pt x="1469" y="777"/>
                  <a:pt x="1469" y="787"/>
                  <a:pt x="1471" y="798"/>
                </a:cubicBezTo>
                <a:lnTo>
                  <a:pt x="1479" y="797"/>
                </a:lnTo>
                <a:close/>
                <a:moveTo>
                  <a:pt x="987" y="767"/>
                </a:moveTo>
                <a:cubicBezTo>
                  <a:pt x="987" y="751"/>
                  <a:pt x="987" y="751"/>
                  <a:pt x="987" y="751"/>
                </a:cubicBezTo>
                <a:cubicBezTo>
                  <a:pt x="979" y="751"/>
                  <a:pt x="979" y="751"/>
                  <a:pt x="979" y="751"/>
                </a:cubicBezTo>
                <a:cubicBezTo>
                  <a:pt x="979" y="767"/>
                  <a:pt x="979" y="767"/>
                  <a:pt x="979" y="767"/>
                </a:cubicBezTo>
                <a:cubicBezTo>
                  <a:pt x="979" y="776"/>
                  <a:pt x="979" y="786"/>
                  <a:pt x="978" y="795"/>
                </a:cubicBezTo>
                <a:cubicBezTo>
                  <a:pt x="986" y="796"/>
                  <a:pt x="986" y="796"/>
                  <a:pt x="986" y="796"/>
                </a:cubicBezTo>
                <a:cubicBezTo>
                  <a:pt x="987" y="786"/>
                  <a:pt x="987" y="776"/>
                  <a:pt x="987" y="767"/>
                </a:cubicBezTo>
                <a:close/>
                <a:moveTo>
                  <a:pt x="499" y="792"/>
                </a:moveTo>
                <a:cubicBezTo>
                  <a:pt x="498" y="784"/>
                  <a:pt x="498" y="775"/>
                  <a:pt x="498" y="767"/>
                </a:cubicBezTo>
                <a:cubicBezTo>
                  <a:pt x="498" y="749"/>
                  <a:pt x="498" y="749"/>
                  <a:pt x="498" y="749"/>
                </a:cubicBezTo>
                <a:cubicBezTo>
                  <a:pt x="490" y="749"/>
                  <a:pt x="490" y="749"/>
                  <a:pt x="490" y="749"/>
                </a:cubicBezTo>
                <a:cubicBezTo>
                  <a:pt x="490" y="767"/>
                  <a:pt x="490" y="767"/>
                  <a:pt x="490" y="767"/>
                </a:cubicBezTo>
                <a:cubicBezTo>
                  <a:pt x="490" y="775"/>
                  <a:pt x="490" y="784"/>
                  <a:pt x="491" y="793"/>
                </a:cubicBezTo>
                <a:lnTo>
                  <a:pt x="499" y="792"/>
                </a:lnTo>
                <a:close/>
                <a:moveTo>
                  <a:pt x="1966" y="767"/>
                </a:moveTo>
                <a:cubicBezTo>
                  <a:pt x="1966" y="747"/>
                  <a:pt x="1966" y="747"/>
                  <a:pt x="1966" y="747"/>
                </a:cubicBezTo>
                <a:cubicBezTo>
                  <a:pt x="1958" y="747"/>
                  <a:pt x="1958" y="747"/>
                  <a:pt x="1958" y="747"/>
                </a:cubicBezTo>
                <a:cubicBezTo>
                  <a:pt x="1958" y="767"/>
                  <a:pt x="1958" y="767"/>
                  <a:pt x="1958" y="767"/>
                </a:cubicBezTo>
                <a:cubicBezTo>
                  <a:pt x="1958" y="774"/>
                  <a:pt x="1958" y="783"/>
                  <a:pt x="1957" y="790"/>
                </a:cubicBezTo>
                <a:cubicBezTo>
                  <a:pt x="1965" y="791"/>
                  <a:pt x="1965" y="791"/>
                  <a:pt x="1965" y="791"/>
                </a:cubicBezTo>
                <a:cubicBezTo>
                  <a:pt x="1966" y="783"/>
                  <a:pt x="1966" y="775"/>
                  <a:pt x="1966" y="767"/>
                </a:cubicBezTo>
                <a:close/>
                <a:moveTo>
                  <a:pt x="1477" y="678"/>
                </a:moveTo>
                <a:cubicBezTo>
                  <a:pt x="1469" y="678"/>
                  <a:pt x="1469" y="678"/>
                  <a:pt x="1469" y="678"/>
                </a:cubicBezTo>
                <a:cubicBezTo>
                  <a:pt x="1469" y="722"/>
                  <a:pt x="1469" y="722"/>
                  <a:pt x="1469" y="722"/>
                </a:cubicBezTo>
                <a:cubicBezTo>
                  <a:pt x="1477" y="722"/>
                  <a:pt x="1477" y="722"/>
                  <a:pt x="1477" y="722"/>
                </a:cubicBezTo>
                <a:lnTo>
                  <a:pt x="1477" y="678"/>
                </a:lnTo>
                <a:close/>
                <a:moveTo>
                  <a:pt x="987" y="676"/>
                </a:moveTo>
                <a:cubicBezTo>
                  <a:pt x="979" y="676"/>
                  <a:pt x="979" y="676"/>
                  <a:pt x="979" y="676"/>
                </a:cubicBezTo>
                <a:cubicBezTo>
                  <a:pt x="979" y="720"/>
                  <a:pt x="979" y="720"/>
                  <a:pt x="979" y="720"/>
                </a:cubicBezTo>
                <a:cubicBezTo>
                  <a:pt x="987" y="720"/>
                  <a:pt x="987" y="720"/>
                  <a:pt x="987" y="720"/>
                </a:cubicBezTo>
                <a:lnTo>
                  <a:pt x="987" y="676"/>
                </a:lnTo>
                <a:close/>
                <a:moveTo>
                  <a:pt x="498" y="673"/>
                </a:moveTo>
                <a:cubicBezTo>
                  <a:pt x="490" y="673"/>
                  <a:pt x="490" y="673"/>
                  <a:pt x="490" y="673"/>
                </a:cubicBezTo>
                <a:cubicBezTo>
                  <a:pt x="490" y="717"/>
                  <a:pt x="490" y="717"/>
                  <a:pt x="490" y="717"/>
                </a:cubicBezTo>
                <a:cubicBezTo>
                  <a:pt x="498" y="717"/>
                  <a:pt x="498" y="717"/>
                  <a:pt x="498" y="717"/>
                </a:cubicBezTo>
                <a:lnTo>
                  <a:pt x="498" y="673"/>
                </a:lnTo>
                <a:close/>
                <a:moveTo>
                  <a:pt x="1966" y="671"/>
                </a:moveTo>
                <a:cubicBezTo>
                  <a:pt x="1958" y="671"/>
                  <a:pt x="1958" y="671"/>
                  <a:pt x="1958" y="671"/>
                </a:cubicBezTo>
                <a:cubicBezTo>
                  <a:pt x="1958" y="715"/>
                  <a:pt x="1958" y="715"/>
                  <a:pt x="1958" y="715"/>
                </a:cubicBezTo>
                <a:cubicBezTo>
                  <a:pt x="1966" y="715"/>
                  <a:pt x="1966" y="715"/>
                  <a:pt x="1966" y="715"/>
                </a:cubicBezTo>
                <a:lnTo>
                  <a:pt x="1966" y="671"/>
                </a:lnTo>
                <a:close/>
                <a:moveTo>
                  <a:pt x="1477" y="602"/>
                </a:moveTo>
                <a:cubicBezTo>
                  <a:pt x="1469" y="602"/>
                  <a:pt x="1469" y="602"/>
                  <a:pt x="1469" y="602"/>
                </a:cubicBezTo>
                <a:cubicBezTo>
                  <a:pt x="1469" y="646"/>
                  <a:pt x="1469" y="646"/>
                  <a:pt x="1469" y="646"/>
                </a:cubicBezTo>
                <a:cubicBezTo>
                  <a:pt x="1477" y="646"/>
                  <a:pt x="1477" y="646"/>
                  <a:pt x="1477" y="646"/>
                </a:cubicBezTo>
                <a:lnTo>
                  <a:pt x="1477" y="602"/>
                </a:lnTo>
                <a:close/>
                <a:moveTo>
                  <a:pt x="987" y="600"/>
                </a:moveTo>
                <a:cubicBezTo>
                  <a:pt x="979" y="600"/>
                  <a:pt x="979" y="600"/>
                  <a:pt x="979" y="600"/>
                </a:cubicBezTo>
                <a:cubicBezTo>
                  <a:pt x="979" y="644"/>
                  <a:pt x="979" y="644"/>
                  <a:pt x="979" y="644"/>
                </a:cubicBezTo>
                <a:cubicBezTo>
                  <a:pt x="987" y="644"/>
                  <a:pt x="987" y="644"/>
                  <a:pt x="987" y="644"/>
                </a:cubicBezTo>
                <a:lnTo>
                  <a:pt x="987" y="600"/>
                </a:lnTo>
                <a:close/>
                <a:moveTo>
                  <a:pt x="498" y="597"/>
                </a:moveTo>
                <a:cubicBezTo>
                  <a:pt x="490" y="597"/>
                  <a:pt x="490" y="597"/>
                  <a:pt x="490" y="597"/>
                </a:cubicBezTo>
                <a:cubicBezTo>
                  <a:pt x="490" y="641"/>
                  <a:pt x="490" y="641"/>
                  <a:pt x="490" y="641"/>
                </a:cubicBezTo>
                <a:cubicBezTo>
                  <a:pt x="498" y="641"/>
                  <a:pt x="498" y="641"/>
                  <a:pt x="498" y="641"/>
                </a:cubicBezTo>
                <a:lnTo>
                  <a:pt x="498" y="597"/>
                </a:lnTo>
                <a:close/>
                <a:moveTo>
                  <a:pt x="1966" y="595"/>
                </a:moveTo>
                <a:cubicBezTo>
                  <a:pt x="1958" y="595"/>
                  <a:pt x="1958" y="595"/>
                  <a:pt x="1958" y="595"/>
                </a:cubicBezTo>
                <a:cubicBezTo>
                  <a:pt x="1958" y="639"/>
                  <a:pt x="1958" y="639"/>
                  <a:pt x="1958" y="639"/>
                </a:cubicBezTo>
                <a:cubicBezTo>
                  <a:pt x="1966" y="639"/>
                  <a:pt x="1966" y="639"/>
                  <a:pt x="1966" y="639"/>
                </a:cubicBezTo>
                <a:lnTo>
                  <a:pt x="1966" y="595"/>
                </a:lnTo>
                <a:close/>
                <a:moveTo>
                  <a:pt x="1477" y="526"/>
                </a:moveTo>
                <a:cubicBezTo>
                  <a:pt x="1469" y="526"/>
                  <a:pt x="1469" y="526"/>
                  <a:pt x="1469" y="526"/>
                </a:cubicBezTo>
                <a:cubicBezTo>
                  <a:pt x="1469" y="570"/>
                  <a:pt x="1469" y="570"/>
                  <a:pt x="1469" y="570"/>
                </a:cubicBezTo>
                <a:cubicBezTo>
                  <a:pt x="1477" y="570"/>
                  <a:pt x="1477" y="570"/>
                  <a:pt x="1477" y="570"/>
                </a:cubicBezTo>
                <a:lnTo>
                  <a:pt x="1477" y="526"/>
                </a:lnTo>
                <a:close/>
                <a:moveTo>
                  <a:pt x="987" y="524"/>
                </a:moveTo>
                <a:cubicBezTo>
                  <a:pt x="979" y="524"/>
                  <a:pt x="979" y="524"/>
                  <a:pt x="979" y="524"/>
                </a:cubicBezTo>
                <a:cubicBezTo>
                  <a:pt x="979" y="568"/>
                  <a:pt x="979" y="568"/>
                  <a:pt x="979" y="568"/>
                </a:cubicBezTo>
                <a:cubicBezTo>
                  <a:pt x="987" y="568"/>
                  <a:pt x="987" y="568"/>
                  <a:pt x="987" y="568"/>
                </a:cubicBezTo>
                <a:lnTo>
                  <a:pt x="987" y="524"/>
                </a:lnTo>
                <a:close/>
                <a:moveTo>
                  <a:pt x="498" y="521"/>
                </a:moveTo>
                <a:cubicBezTo>
                  <a:pt x="490" y="521"/>
                  <a:pt x="490" y="521"/>
                  <a:pt x="490" y="521"/>
                </a:cubicBezTo>
                <a:cubicBezTo>
                  <a:pt x="490" y="565"/>
                  <a:pt x="490" y="565"/>
                  <a:pt x="490" y="565"/>
                </a:cubicBezTo>
                <a:cubicBezTo>
                  <a:pt x="498" y="565"/>
                  <a:pt x="498" y="565"/>
                  <a:pt x="498" y="565"/>
                </a:cubicBezTo>
                <a:lnTo>
                  <a:pt x="498" y="521"/>
                </a:lnTo>
                <a:close/>
                <a:moveTo>
                  <a:pt x="1966" y="520"/>
                </a:moveTo>
                <a:cubicBezTo>
                  <a:pt x="1958" y="520"/>
                  <a:pt x="1958" y="520"/>
                  <a:pt x="1958" y="520"/>
                </a:cubicBezTo>
                <a:cubicBezTo>
                  <a:pt x="1958" y="563"/>
                  <a:pt x="1958" y="563"/>
                  <a:pt x="1958" y="563"/>
                </a:cubicBezTo>
                <a:cubicBezTo>
                  <a:pt x="1966" y="563"/>
                  <a:pt x="1966" y="563"/>
                  <a:pt x="1966" y="563"/>
                </a:cubicBezTo>
                <a:lnTo>
                  <a:pt x="1966" y="520"/>
                </a:lnTo>
                <a:close/>
                <a:moveTo>
                  <a:pt x="1477" y="450"/>
                </a:moveTo>
                <a:cubicBezTo>
                  <a:pt x="1469" y="450"/>
                  <a:pt x="1469" y="450"/>
                  <a:pt x="1469" y="450"/>
                </a:cubicBezTo>
                <a:cubicBezTo>
                  <a:pt x="1469" y="494"/>
                  <a:pt x="1469" y="494"/>
                  <a:pt x="1469" y="494"/>
                </a:cubicBezTo>
                <a:cubicBezTo>
                  <a:pt x="1477" y="494"/>
                  <a:pt x="1477" y="494"/>
                  <a:pt x="1477" y="494"/>
                </a:cubicBezTo>
                <a:lnTo>
                  <a:pt x="1477" y="450"/>
                </a:lnTo>
                <a:close/>
                <a:moveTo>
                  <a:pt x="987" y="448"/>
                </a:moveTo>
                <a:cubicBezTo>
                  <a:pt x="979" y="448"/>
                  <a:pt x="979" y="448"/>
                  <a:pt x="979" y="448"/>
                </a:cubicBezTo>
                <a:cubicBezTo>
                  <a:pt x="979" y="492"/>
                  <a:pt x="979" y="492"/>
                  <a:pt x="979" y="492"/>
                </a:cubicBezTo>
                <a:cubicBezTo>
                  <a:pt x="987" y="492"/>
                  <a:pt x="987" y="492"/>
                  <a:pt x="987" y="492"/>
                </a:cubicBezTo>
                <a:lnTo>
                  <a:pt x="987" y="448"/>
                </a:lnTo>
                <a:close/>
                <a:moveTo>
                  <a:pt x="498" y="446"/>
                </a:moveTo>
                <a:cubicBezTo>
                  <a:pt x="490" y="446"/>
                  <a:pt x="490" y="446"/>
                  <a:pt x="490" y="446"/>
                </a:cubicBezTo>
                <a:cubicBezTo>
                  <a:pt x="490" y="490"/>
                  <a:pt x="490" y="490"/>
                  <a:pt x="490" y="490"/>
                </a:cubicBezTo>
                <a:cubicBezTo>
                  <a:pt x="498" y="490"/>
                  <a:pt x="498" y="490"/>
                  <a:pt x="498" y="490"/>
                </a:cubicBezTo>
                <a:lnTo>
                  <a:pt x="498" y="446"/>
                </a:lnTo>
                <a:close/>
                <a:moveTo>
                  <a:pt x="1966" y="444"/>
                </a:moveTo>
                <a:cubicBezTo>
                  <a:pt x="1958" y="444"/>
                  <a:pt x="1958" y="444"/>
                  <a:pt x="1958" y="444"/>
                </a:cubicBezTo>
                <a:cubicBezTo>
                  <a:pt x="1958" y="488"/>
                  <a:pt x="1958" y="488"/>
                  <a:pt x="1958" y="488"/>
                </a:cubicBezTo>
                <a:cubicBezTo>
                  <a:pt x="1966" y="488"/>
                  <a:pt x="1966" y="488"/>
                  <a:pt x="1966" y="488"/>
                </a:cubicBezTo>
                <a:lnTo>
                  <a:pt x="1966" y="444"/>
                </a:lnTo>
                <a:close/>
                <a:moveTo>
                  <a:pt x="1477" y="374"/>
                </a:moveTo>
                <a:cubicBezTo>
                  <a:pt x="1469" y="374"/>
                  <a:pt x="1469" y="374"/>
                  <a:pt x="1469" y="374"/>
                </a:cubicBezTo>
                <a:cubicBezTo>
                  <a:pt x="1469" y="418"/>
                  <a:pt x="1469" y="418"/>
                  <a:pt x="1469" y="418"/>
                </a:cubicBezTo>
                <a:cubicBezTo>
                  <a:pt x="1477" y="418"/>
                  <a:pt x="1477" y="418"/>
                  <a:pt x="1477" y="418"/>
                </a:cubicBezTo>
                <a:lnTo>
                  <a:pt x="1477" y="374"/>
                </a:lnTo>
                <a:close/>
                <a:moveTo>
                  <a:pt x="987" y="373"/>
                </a:moveTo>
                <a:cubicBezTo>
                  <a:pt x="979" y="373"/>
                  <a:pt x="979" y="373"/>
                  <a:pt x="979" y="373"/>
                </a:cubicBezTo>
                <a:cubicBezTo>
                  <a:pt x="979" y="416"/>
                  <a:pt x="979" y="416"/>
                  <a:pt x="979" y="416"/>
                </a:cubicBezTo>
                <a:cubicBezTo>
                  <a:pt x="987" y="416"/>
                  <a:pt x="987" y="416"/>
                  <a:pt x="987" y="416"/>
                </a:cubicBezTo>
                <a:lnTo>
                  <a:pt x="987" y="373"/>
                </a:lnTo>
                <a:close/>
                <a:moveTo>
                  <a:pt x="498" y="370"/>
                </a:moveTo>
                <a:cubicBezTo>
                  <a:pt x="490" y="370"/>
                  <a:pt x="490" y="370"/>
                  <a:pt x="490" y="370"/>
                </a:cubicBezTo>
                <a:cubicBezTo>
                  <a:pt x="490" y="414"/>
                  <a:pt x="490" y="414"/>
                  <a:pt x="490" y="414"/>
                </a:cubicBezTo>
                <a:cubicBezTo>
                  <a:pt x="498" y="414"/>
                  <a:pt x="498" y="414"/>
                  <a:pt x="498" y="414"/>
                </a:cubicBezTo>
                <a:lnTo>
                  <a:pt x="498" y="370"/>
                </a:lnTo>
                <a:close/>
                <a:moveTo>
                  <a:pt x="1966" y="368"/>
                </a:moveTo>
                <a:cubicBezTo>
                  <a:pt x="1958" y="368"/>
                  <a:pt x="1958" y="368"/>
                  <a:pt x="1958" y="368"/>
                </a:cubicBezTo>
                <a:cubicBezTo>
                  <a:pt x="1958" y="412"/>
                  <a:pt x="1958" y="412"/>
                  <a:pt x="1958" y="412"/>
                </a:cubicBezTo>
                <a:cubicBezTo>
                  <a:pt x="1966" y="412"/>
                  <a:pt x="1966" y="412"/>
                  <a:pt x="1966" y="412"/>
                </a:cubicBezTo>
                <a:lnTo>
                  <a:pt x="1966" y="368"/>
                </a:lnTo>
                <a:close/>
                <a:moveTo>
                  <a:pt x="1477" y="299"/>
                </a:moveTo>
                <a:cubicBezTo>
                  <a:pt x="1469" y="299"/>
                  <a:pt x="1469" y="299"/>
                  <a:pt x="1469" y="299"/>
                </a:cubicBezTo>
                <a:cubicBezTo>
                  <a:pt x="1469" y="343"/>
                  <a:pt x="1469" y="343"/>
                  <a:pt x="1469" y="343"/>
                </a:cubicBezTo>
                <a:cubicBezTo>
                  <a:pt x="1477" y="343"/>
                  <a:pt x="1477" y="343"/>
                  <a:pt x="1477" y="343"/>
                </a:cubicBezTo>
                <a:lnTo>
                  <a:pt x="1477" y="299"/>
                </a:lnTo>
                <a:close/>
                <a:moveTo>
                  <a:pt x="987" y="297"/>
                </a:moveTo>
                <a:cubicBezTo>
                  <a:pt x="979" y="297"/>
                  <a:pt x="979" y="297"/>
                  <a:pt x="979" y="297"/>
                </a:cubicBezTo>
                <a:cubicBezTo>
                  <a:pt x="979" y="341"/>
                  <a:pt x="979" y="341"/>
                  <a:pt x="979" y="341"/>
                </a:cubicBezTo>
                <a:cubicBezTo>
                  <a:pt x="987" y="341"/>
                  <a:pt x="987" y="341"/>
                  <a:pt x="987" y="341"/>
                </a:cubicBezTo>
                <a:lnTo>
                  <a:pt x="987" y="297"/>
                </a:lnTo>
                <a:close/>
                <a:moveTo>
                  <a:pt x="498" y="294"/>
                </a:moveTo>
                <a:cubicBezTo>
                  <a:pt x="490" y="294"/>
                  <a:pt x="490" y="294"/>
                  <a:pt x="490" y="294"/>
                </a:cubicBezTo>
                <a:cubicBezTo>
                  <a:pt x="490" y="338"/>
                  <a:pt x="490" y="338"/>
                  <a:pt x="490" y="338"/>
                </a:cubicBezTo>
                <a:cubicBezTo>
                  <a:pt x="498" y="338"/>
                  <a:pt x="498" y="338"/>
                  <a:pt x="498" y="338"/>
                </a:cubicBezTo>
                <a:lnTo>
                  <a:pt x="498" y="294"/>
                </a:lnTo>
                <a:close/>
                <a:moveTo>
                  <a:pt x="1966" y="292"/>
                </a:moveTo>
                <a:cubicBezTo>
                  <a:pt x="1958" y="292"/>
                  <a:pt x="1958" y="292"/>
                  <a:pt x="1958" y="292"/>
                </a:cubicBezTo>
                <a:cubicBezTo>
                  <a:pt x="1958" y="336"/>
                  <a:pt x="1958" y="336"/>
                  <a:pt x="1958" y="336"/>
                </a:cubicBezTo>
                <a:cubicBezTo>
                  <a:pt x="1966" y="336"/>
                  <a:pt x="1966" y="336"/>
                  <a:pt x="1966" y="336"/>
                </a:cubicBezTo>
                <a:lnTo>
                  <a:pt x="1966" y="292"/>
                </a:lnTo>
                <a:close/>
                <a:moveTo>
                  <a:pt x="1477" y="250"/>
                </a:moveTo>
                <a:cubicBezTo>
                  <a:pt x="1477" y="241"/>
                  <a:pt x="1476" y="231"/>
                  <a:pt x="1475" y="223"/>
                </a:cubicBezTo>
                <a:cubicBezTo>
                  <a:pt x="1467" y="223"/>
                  <a:pt x="1467" y="223"/>
                  <a:pt x="1467" y="223"/>
                </a:cubicBezTo>
                <a:cubicBezTo>
                  <a:pt x="1468" y="232"/>
                  <a:pt x="1469" y="241"/>
                  <a:pt x="1469" y="250"/>
                </a:cubicBezTo>
                <a:cubicBezTo>
                  <a:pt x="1469" y="267"/>
                  <a:pt x="1469" y="267"/>
                  <a:pt x="1469" y="267"/>
                </a:cubicBezTo>
                <a:cubicBezTo>
                  <a:pt x="1477" y="267"/>
                  <a:pt x="1477" y="267"/>
                  <a:pt x="1477" y="267"/>
                </a:cubicBezTo>
                <a:lnTo>
                  <a:pt x="1477" y="250"/>
                </a:lnTo>
                <a:close/>
                <a:moveTo>
                  <a:pt x="987" y="250"/>
                </a:moveTo>
                <a:cubicBezTo>
                  <a:pt x="987" y="240"/>
                  <a:pt x="988" y="231"/>
                  <a:pt x="989" y="222"/>
                </a:cubicBezTo>
                <a:cubicBezTo>
                  <a:pt x="981" y="221"/>
                  <a:pt x="981" y="221"/>
                  <a:pt x="981" y="221"/>
                </a:cubicBezTo>
                <a:cubicBezTo>
                  <a:pt x="980" y="230"/>
                  <a:pt x="979" y="240"/>
                  <a:pt x="979" y="250"/>
                </a:cubicBezTo>
                <a:cubicBezTo>
                  <a:pt x="979" y="265"/>
                  <a:pt x="979" y="265"/>
                  <a:pt x="979" y="265"/>
                </a:cubicBezTo>
                <a:cubicBezTo>
                  <a:pt x="987" y="265"/>
                  <a:pt x="987" y="265"/>
                  <a:pt x="987" y="265"/>
                </a:cubicBezTo>
                <a:lnTo>
                  <a:pt x="987" y="250"/>
                </a:lnTo>
                <a:close/>
                <a:moveTo>
                  <a:pt x="498" y="250"/>
                </a:moveTo>
                <a:cubicBezTo>
                  <a:pt x="498" y="239"/>
                  <a:pt x="497" y="228"/>
                  <a:pt x="496" y="218"/>
                </a:cubicBezTo>
                <a:cubicBezTo>
                  <a:pt x="488" y="219"/>
                  <a:pt x="488" y="219"/>
                  <a:pt x="488" y="219"/>
                </a:cubicBezTo>
                <a:cubicBezTo>
                  <a:pt x="489" y="229"/>
                  <a:pt x="490" y="239"/>
                  <a:pt x="490" y="250"/>
                </a:cubicBezTo>
                <a:cubicBezTo>
                  <a:pt x="490" y="262"/>
                  <a:pt x="490" y="262"/>
                  <a:pt x="490" y="262"/>
                </a:cubicBezTo>
                <a:cubicBezTo>
                  <a:pt x="498" y="262"/>
                  <a:pt x="498" y="262"/>
                  <a:pt x="498" y="262"/>
                </a:cubicBezTo>
                <a:lnTo>
                  <a:pt x="498" y="250"/>
                </a:lnTo>
                <a:close/>
                <a:moveTo>
                  <a:pt x="1966" y="250"/>
                </a:moveTo>
                <a:cubicBezTo>
                  <a:pt x="1966" y="239"/>
                  <a:pt x="1967" y="228"/>
                  <a:pt x="1968" y="217"/>
                </a:cubicBezTo>
                <a:cubicBezTo>
                  <a:pt x="1960" y="216"/>
                  <a:pt x="1960" y="216"/>
                  <a:pt x="1960" y="216"/>
                </a:cubicBezTo>
                <a:cubicBezTo>
                  <a:pt x="1959" y="227"/>
                  <a:pt x="1958" y="238"/>
                  <a:pt x="1958" y="250"/>
                </a:cubicBezTo>
                <a:cubicBezTo>
                  <a:pt x="1958" y="260"/>
                  <a:pt x="1958" y="260"/>
                  <a:pt x="1958" y="260"/>
                </a:cubicBezTo>
                <a:cubicBezTo>
                  <a:pt x="1966" y="260"/>
                  <a:pt x="1966" y="260"/>
                  <a:pt x="1966" y="260"/>
                </a:cubicBezTo>
                <a:lnTo>
                  <a:pt x="1966" y="250"/>
                </a:lnTo>
                <a:close/>
                <a:moveTo>
                  <a:pt x="2450" y="195"/>
                </a:moveTo>
                <a:cubicBezTo>
                  <a:pt x="2446" y="181"/>
                  <a:pt x="2442" y="166"/>
                  <a:pt x="2436" y="153"/>
                </a:cubicBezTo>
                <a:cubicBezTo>
                  <a:pt x="2429" y="156"/>
                  <a:pt x="2429" y="156"/>
                  <a:pt x="2429" y="156"/>
                </a:cubicBezTo>
                <a:cubicBezTo>
                  <a:pt x="2434" y="169"/>
                  <a:pt x="2439" y="183"/>
                  <a:pt x="2442" y="197"/>
                </a:cubicBezTo>
                <a:lnTo>
                  <a:pt x="2450" y="195"/>
                </a:lnTo>
                <a:close/>
                <a:moveTo>
                  <a:pt x="28" y="154"/>
                </a:moveTo>
                <a:cubicBezTo>
                  <a:pt x="21" y="151"/>
                  <a:pt x="21" y="151"/>
                  <a:pt x="21" y="151"/>
                </a:cubicBezTo>
                <a:cubicBezTo>
                  <a:pt x="15" y="165"/>
                  <a:pt x="10" y="179"/>
                  <a:pt x="7" y="193"/>
                </a:cubicBezTo>
                <a:cubicBezTo>
                  <a:pt x="15" y="195"/>
                  <a:pt x="15" y="195"/>
                  <a:pt x="15" y="195"/>
                </a:cubicBezTo>
                <a:cubicBezTo>
                  <a:pt x="18" y="181"/>
                  <a:pt x="22" y="167"/>
                  <a:pt x="28" y="154"/>
                </a:cubicBezTo>
                <a:close/>
                <a:moveTo>
                  <a:pt x="1470" y="191"/>
                </a:moveTo>
                <a:cubicBezTo>
                  <a:pt x="1466" y="176"/>
                  <a:pt x="1461" y="162"/>
                  <a:pt x="1455" y="148"/>
                </a:cubicBezTo>
                <a:cubicBezTo>
                  <a:pt x="1448" y="152"/>
                  <a:pt x="1448" y="152"/>
                  <a:pt x="1448" y="152"/>
                </a:cubicBezTo>
                <a:cubicBezTo>
                  <a:pt x="1454" y="165"/>
                  <a:pt x="1459" y="179"/>
                  <a:pt x="1462" y="193"/>
                </a:cubicBezTo>
                <a:lnTo>
                  <a:pt x="1470" y="191"/>
                </a:lnTo>
                <a:close/>
                <a:moveTo>
                  <a:pt x="1009" y="150"/>
                </a:moveTo>
                <a:cubicBezTo>
                  <a:pt x="1001" y="147"/>
                  <a:pt x="1001" y="147"/>
                  <a:pt x="1001" y="147"/>
                </a:cubicBezTo>
                <a:cubicBezTo>
                  <a:pt x="995" y="160"/>
                  <a:pt x="990" y="174"/>
                  <a:pt x="987" y="189"/>
                </a:cubicBezTo>
                <a:cubicBezTo>
                  <a:pt x="995" y="191"/>
                  <a:pt x="995" y="191"/>
                  <a:pt x="995" y="191"/>
                </a:cubicBezTo>
                <a:cubicBezTo>
                  <a:pt x="998" y="177"/>
                  <a:pt x="1003" y="163"/>
                  <a:pt x="1009" y="150"/>
                </a:cubicBezTo>
                <a:close/>
                <a:moveTo>
                  <a:pt x="490" y="186"/>
                </a:moveTo>
                <a:cubicBezTo>
                  <a:pt x="486" y="172"/>
                  <a:pt x="481" y="158"/>
                  <a:pt x="475" y="144"/>
                </a:cubicBezTo>
                <a:cubicBezTo>
                  <a:pt x="467" y="148"/>
                  <a:pt x="467" y="148"/>
                  <a:pt x="467" y="148"/>
                </a:cubicBezTo>
                <a:cubicBezTo>
                  <a:pt x="473" y="161"/>
                  <a:pt x="478" y="174"/>
                  <a:pt x="482" y="188"/>
                </a:cubicBezTo>
                <a:lnTo>
                  <a:pt x="490" y="186"/>
                </a:lnTo>
                <a:close/>
                <a:moveTo>
                  <a:pt x="1990" y="146"/>
                </a:moveTo>
                <a:cubicBezTo>
                  <a:pt x="1982" y="142"/>
                  <a:pt x="1982" y="142"/>
                  <a:pt x="1982" y="142"/>
                </a:cubicBezTo>
                <a:cubicBezTo>
                  <a:pt x="1976" y="156"/>
                  <a:pt x="1971" y="170"/>
                  <a:pt x="1967" y="184"/>
                </a:cubicBezTo>
                <a:cubicBezTo>
                  <a:pt x="1975" y="186"/>
                  <a:pt x="1975" y="186"/>
                  <a:pt x="1975" y="186"/>
                </a:cubicBezTo>
                <a:cubicBezTo>
                  <a:pt x="1978" y="172"/>
                  <a:pt x="1983" y="159"/>
                  <a:pt x="1990" y="146"/>
                </a:cubicBezTo>
                <a:close/>
                <a:moveTo>
                  <a:pt x="2422" y="124"/>
                </a:moveTo>
                <a:cubicBezTo>
                  <a:pt x="2414" y="111"/>
                  <a:pt x="2405" y="99"/>
                  <a:pt x="2396" y="88"/>
                </a:cubicBezTo>
                <a:cubicBezTo>
                  <a:pt x="2390" y="93"/>
                  <a:pt x="2390" y="93"/>
                  <a:pt x="2390" y="93"/>
                </a:cubicBezTo>
                <a:cubicBezTo>
                  <a:pt x="2399" y="104"/>
                  <a:pt x="2407" y="115"/>
                  <a:pt x="2415" y="128"/>
                </a:cubicBezTo>
                <a:lnTo>
                  <a:pt x="2422" y="124"/>
                </a:lnTo>
                <a:close/>
                <a:moveTo>
                  <a:pt x="68" y="91"/>
                </a:moveTo>
                <a:cubicBezTo>
                  <a:pt x="62" y="86"/>
                  <a:pt x="62" y="86"/>
                  <a:pt x="62" y="86"/>
                </a:cubicBezTo>
                <a:cubicBezTo>
                  <a:pt x="52" y="97"/>
                  <a:pt x="43" y="109"/>
                  <a:pt x="35" y="122"/>
                </a:cubicBezTo>
                <a:cubicBezTo>
                  <a:pt x="42" y="126"/>
                  <a:pt x="42" y="126"/>
                  <a:pt x="42" y="126"/>
                </a:cubicBezTo>
                <a:cubicBezTo>
                  <a:pt x="50" y="114"/>
                  <a:pt x="58" y="102"/>
                  <a:pt x="68" y="91"/>
                </a:cubicBezTo>
                <a:close/>
                <a:moveTo>
                  <a:pt x="1440" y="120"/>
                </a:moveTo>
                <a:cubicBezTo>
                  <a:pt x="1433" y="107"/>
                  <a:pt x="1424" y="95"/>
                  <a:pt x="1414" y="84"/>
                </a:cubicBezTo>
                <a:cubicBezTo>
                  <a:pt x="1408" y="89"/>
                  <a:pt x="1408" y="89"/>
                  <a:pt x="1408" y="89"/>
                </a:cubicBezTo>
                <a:cubicBezTo>
                  <a:pt x="1417" y="100"/>
                  <a:pt x="1426" y="112"/>
                  <a:pt x="1433" y="124"/>
                </a:cubicBezTo>
                <a:lnTo>
                  <a:pt x="1440" y="120"/>
                </a:lnTo>
                <a:close/>
                <a:moveTo>
                  <a:pt x="1050" y="88"/>
                </a:moveTo>
                <a:cubicBezTo>
                  <a:pt x="1044" y="83"/>
                  <a:pt x="1044" y="83"/>
                  <a:pt x="1044" y="83"/>
                </a:cubicBezTo>
                <a:cubicBezTo>
                  <a:pt x="1034" y="94"/>
                  <a:pt x="1025" y="106"/>
                  <a:pt x="1017" y="118"/>
                </a:cubicBezTo>
                <a:cubicBezTo>
                  <a:pt x="1024" y="122"/>
                  <a:pt x="1024" y="122"/>
                  <a:pt x="1024" y="122"/>
                </a:cubicBezTo>
                <a:cubicBezTo>
                  <a:pt x="1031" y="110"/>
                  <a:pt x="1040" y="99"/>
                  <a:pt x="1050" y="88"/>
                </a:cubicBezTo>
                <a:close/>
                <a:moveTo>
                  <a:pt x="459" y="116"/>
                </a:moveTo>
                <a:cubicBezTo>
                  <a:pt x="451" y="103"/>
                  <a:pt x="442" y="91"/>
                  <a:pt x="432" y="81"/>
                </a:cubicBezTo>
                <a:cubicBezTo>
                  <a:pt x="426" y="86"/>
                  <a:pt x="426" y="86"/>
                  <a:pt x="426" y="86"/>
                </a:cubicBezTo>
                <a:cubicBezTo>
                  <a:pt x="436" y="97"/>
                  <a:pt x="444" y="108"/>
                  <a:pt x="452" y="120"/>
                </a:cubicBezTo>
                <a:lnTo>
                  <a:pt x="459" y="116"/>
                </a:lnTo>
                <a:close/>
                <a:moveTo>
                  <a:pt x="2031" y="85"/>
                </a:moveTo>
                <a:cubicBezTo>
                  <a:pt x="2026" y="79"/>
                  <a:pt x="2026" y="79"/>
                  <a:pt x="2026" y="79"/>
                </a:cubicBezTo>
                <a:cubicBezTo>
                  <a:pt x="2015" y="90"/>
                  <a:pt x="2006" y="102"/>
                  <a:pt x="1998" y="114"/>
                </a:cubicBezTo>
                <a:cubicBezTo>
                  <a:pt x="2005" y="119"/>
                  <a:pt x="2005" y="119"/>
                  <a:pt x="2005" y="119"/>
                </a:cubicBezTo>
                <a:cubicBezTo>
                  <a:pt x="2013" y="107"/>
                  <a:pt x="2022" y="95"/>
                  <a:pt x="2031" y="85"/>
                </a:cubicBezTo>
                <a:close/>
                <a:moveTo>
                  <a:pt x="2373" y="64"/>
                </a:moveTo>
                <a:cubicBezTo>
                  <a:pt x="2362" y="54"/>
                  <a:pt x="2350" y="45"/>
                  <a:pt x="2337" y="38"/>
                </a:cubicBezTo>
                <a:cubicBezTo>
                  <a:pt x="2333" y="44"/>
                  <a:pt x="2333" y="44"/>
                  <a:pt x="2333" y="44"/>
                </a:cubicBezTo>
                <a:cubicBezTo>
                  <a:pt x="2345" y="52"/>
                  <a:pt x="2357" y="61"/>
                  <a:pt x="2368" y="70"/>
                </a:cubicBezTo>
                <a:lnTo>
                  <a:pt x="2373" y="64"/>
                </a:lnTo>
                <a:close/>
                <a:moveTo>
                  <a:pt x="124" y="44"/>
                </a:moveTo>
                <a:cubicBezTo>
                  <a:pt x="120" y="37"/>
                  <a:pt x="120" y="37"/>
                  <a:pt x="120" y="37"/>
                </a:cubicBezTo>
                <a:cubicBezTo>
                  <a:pt x="108" y="44"/>
                  <a:pt x="96" y="53"/>
                  <a:pt x="84" y="63"/>
                </a:cubicBezTo>
                <a:cubicBezTo>
                  <a:pt x="90" y="69"/>
                  <a:pt x="90" y="69"/>
                  <a:pt x="90" y="69"/>
                </a:cubicBezTo>
                <a:cubicBezTo>
                  <a:pt x="101" y="60"/>
                  <a:pt x="112" y="51"/>
                  <a:pt x="124" y="44"/>
                </a:cubicBezTo>
                <a:close/>
                <a:moveTo>
                  <a:pt x="1391" y="61"/>
                </a:moveTo>
                <a:cubicBezTo>
                  <a:pt x="1379" y="52"/>
                  <a:pt x="1367" y="43"/>
                  <a:pt x="1354" y="35"/>
                </a:cubicBezTo>
                <a:cubicBezTo>
                  <a:pt x="1350" y="42"/>
                  <a:pt x="1350" y="42"/>
                  <a:pt x="1350" y="42"/>
                </a:cubicBezTo>
                <a:cubicBezTo>
                  <a:pt x="1363" y="49"/>
                  <a:pt x="1375" y="58"/>
                  <a:pt x="1385" y="67"/>
                </a:cubicBezTo>
                <a:lnTo>
                  <a:pt x="1391" y="61"/>
                </a:lnTo>
                <a:close/>
                <a:moveTo>
                  <a:pt x="1107" y="41"/>
                </a:moveTo>
                <a:cubicBezTo>
                  <a:pt x="1103" y="34"/>
                  <a:pt x="1103" y="34"/>
                  <a:pt x="1103" y="34"/>
                </a:cubicBezTo>
                <a:cubicBezTo>
                  <a:pt x="1090" y="42"/>
                  <a:pt x="1078" y="50"/>
                  <a:pt x="1067" y="60"/>
                </a:cubicBezTo>
                <a:cubicBezTo>
                  <a:pt x="1072" y="66"/>
                  <a:pt x="1072" y="66"/>
                  <a:pt x="1072" y="66"/>
                </a:cubicBezTo>
                <a:cubicBezTo>
                  <a:pt x="1083" y="57"/>
                  <a:pt x="1095" y="48"/>
                  <a:pt x="1107" y="41"/>
                </a:cubicBezTo>
                <a:close/>
                <a:moveTo>
                  <a:pt x="408" y="58"/>
                </a:moveTo>
                <a:cubicBezTo>
                  <a:pt x="397" y="49"/>
                  <a:pt x="384" y="40"/>
                  <a:pt x="372" y="33"/>
                </a:cubicBezTo>
                <a:cubicBezTo>
                  <a:pt x="368" y="40"/>
                  <a:pt x="368" y="40"/>
                  <a:pt x="368" y="40"/>
                </a:cubicBezTo>
                <a:cubicBezTo>
                  <a:pt x="380" y="47"/>
                  <a:pt x="392" y="55"/>
                  <a:pt x="403" y="64"/>
                </a:cubicBezTo>
                <a:lnTo>
                  <a:pt x="408" y="58"/>
                </a:lnTo>
                <a:close/>
                <a:moveTo>
                  <a:pt x="2090" y="39"/>
                </a:moveTo>
                <a:cubicBezTo>
                  <a:pt x="2086" y="32"/>
                  <a:pt x="2086" y="32"/>
                  <a:pt x="2086" y="32"/>
                </a:cubicBezTo>
                <a:cubicBezTo>
                  <a:pt x="2073" y="39"/>
                  <a:pt x="2061" y="48"/>
                  <a:pt x="2049" y="57"/>
                </a:cubicBezTo>
                <a:cubicBezTo>
                  <a:pt x="2054" y="63"/>
                  <a:pt x="2054" y="63"/>
                  <a:pt x="2054" y="63"/>
                </a:cubicBezTo>
                <a:cubicBezTo>
                  <a:pt x="2065" y="54"/>
                  <a:pt x="2077" y="46"/>
                  <a:pt x="2090" y="39"/>
                </a:cubicBezTo>
                <a:close/>
                <a:moveTo>
                  <a:pt x="2309" y="23"/>
                </a:moveTo>
                <a:cubicBezTo>
                  <a:pt x="2295" y="16"/>
                  <a:pt x="2281" y="12"/>
                  <a:pt x="2267" y="8"/>
                </a:cubicBezTo>
                <a:cubicBezTo>
                  <a:pt x="2265" y="16"/>
                  <a:pt x="2265" y="16"/>
                  <a:pt x="2265" y="16"/>
                </a:cubicBezTo>
                <a:cubicBezTo>
                  <a:pt x="2279" y="19"/>
                  <a:pt x="2292" y="24"/>
                  <a:pt x="2305" y="30"/>
                </a:cubicBezTo>
                <a:lnTo>
                  <a:pt x="2309" y="23"/>
                </a:lnTo>
                <a:close/>
                <a:moveTo>
                  <a:pt x="193" y="15"/>
                </a:moveTo>
                <a:cubicBezTo>
                  <a:pt x="191" y="8"/>
                  <a:pt x="191" y="8"/>
                  <a:pt x="191" y="8"/>
                </a:cubicBezTo>
                <a:cubicBezTo>
                  <a:pt x="177" y="11"/>
                  <a:pt x="163" y="16"/>
                  <a:pt x="149" y="22"/>
                </a:cubicBezTo>
                <a:cubicBezTo>
                  <a:pt x="152" y="29"/>
                  <a:pt x="152" y="29"/>
                  <a:pt x="152" y="29"/>
                </a:cubicBezTo>
                <a:cubicBezTo>
                  <a:pt x="165" y="23"/>
                  <a:pt x="179" y="19"/>
                  <a:pt x="193" y="15"/>
                </a:cubicBezTo>
                <a:close/>
                <a:moveTo>
                  <a:pt x="1326" y="21"/>
                </a:moveTo>
                <a:cubicBezTo>
                  <a:pt x="1312" y="15"/>
                  <a:pt x="1298" y="10"/>
                  <a:pt x="1283" y="7"/>
                </a:cubicBezTo>
                <a:cubicBezTo>
                  <a:pt x="1281" y="15"/>
                  <a:pt x="1281" y="15"/>
                  <a:pt x="1281" y="15"/>
                </a:cubicBezTo>
                <a:cubicBezTo>
                  <a:pt x="1295" y="18"/>
                  <a:pt x="1309" y="22"/>
                  <a:pt x="1322" y="28"/>
                </a:cubicBezTo>
                <a:lnTo>
                  <a:pt x="1326" y="21"/>
                </a:lnTo>
                <a:close/>
                <a:moveTo>
                  <a:pt x="1176" y="14"/>
                </a:moveTo>
                <a:cubicBezTo>
                  <a:pt x="1175" y="7"/>
                  <a:pt x="1175" y="7"/>
                  <a:pt x="1175" y="7"/>
                </a:cubicBezTo>
                <a:cubicBezTo>
                  <a:pt x="1160" y="10"/>
                  <a:pt x="1146" y="14"/>
                  <a:pt x="1132" y="20"/>
                </a:cubicBezTo>
                <a:cubicBezTo>
                  <a:pt x="1135" y="27"/>
                  <a:pt x="1135" y="27"/>
                  <a:pt x="1135" y="27"/>
                </a:cubicBezTo>
                <a:cubicBezTo>
                  <a:pt x="1149" y="22"/>
                  <a:pt x="1162" y="17"/>
                  <a:pt x="1176" y="14"/>
                </a:cubicBezTo>
                <a:close/>
                <a:moveTo>
                  <a:pt x="342" y="19"/>
                </a:moveTo>
                <a:cubicBezTo>
                  <a:pt x="329" y="13"/>
                  <a:pt x="314" y="9"/>
                  <a:pt x="300" y="6"/>
                </a:cubicBezTo>
                <a:cubicBezTo>
                  <a:pt x="298" y="14"/>
                  <a:pt x="298" y="14"/>
                  <a:pt x="298" y="14"/>
                </a:cubicBezTo>
                <a:cubicBezTo>
                  <a:pt x="312" y="17"/>
                  <a:pt x="326" y="21"/>
                  <a:pt x="339" y="26"/>
                </a:cubicBezTo>
                <a:lnTo>
                  <a:pt x="342" y="19"/>
                </a:lnTo>
                <a:close/>
                <a:moveTo>
                  <a:pt x="2160" y="13"/>
                </a:moveTo>
                <a:cubicBezTo>
                  <a:pt x="2158" y="6"/>
                  <a:pt x="2158" y="6"/>
                  <a:pt x="2158" y="6"/>
                </a:cubicBezTo>
                <a:cubicBezTo>
                  <a:pt x="2144" y="8"/>
                  <a:pt x="2129" y="13"/>
                  <a:pt x="2115" y="18"/>
                </a:cubicBezTo>
                <a:cubicBezTo>
                  <a:pt x="2118" y="26"/>
                  <a:pt x="2118" y="26"/>
                  <a:pt x="2118" y="26"/>
                </a:cubicBezTo>
                <a:cubicBezTo>
                  <a:pt x="2132" y="20"/>
                  <a:pt x="2146" y="16"/>
                  <a:pt x="2160" y="13"/>
                </a:cubicBezTo>
                <a:close/>
                <a:moveTo>
                  <a:pt x="2235" y="2"/>
                </a:moveTo>
                <a:cubicBezTo>
                  <a:pt x="2226" y="1"/>
                  <a:pt x="2216" y="1"/>
                  <a:pt x="2207" y="1"/>
                </a:cubicBezTo>
                <a:cubicBezTo>
                  <a:pt x="2207" y="1"/>
                  <a:pt x="2207" y="1"/>
                  <a:pt x="2207" y="1"/>
                </a:cubicBezTo>
                <a:cubicBezTo>
                  <a:pt x="2201" y="1"/>
                  <a:pt x="2196" y="1"/>
                  <a:pt x="2190" y="1"/>
                </a:cubicBezTo>
                <a:cubicBezTo>
                  <a:pt x="2191" y="9"/>
                  <a:pt x="2191" y="9"/>
                  <a:pt x="2191" y="9"/>
                </a:cubicBezTo>
                <a:cubicBezTo>
                  <a:pt x="2196" y="9"/>
                  <a:pt x="2202" y="9"/>
                  <a:pt x="2207" y="9"/>
                </a:cubicBezTo>
                <a:cubicBezTo>
                  <a:pt x="2207" y="9"/>
                  <a:pt x="2207" y="9"/>
                  <a:pt x="2207" y="9"/>
                </a:cubicBezTo>
                <a:cubicBezTo>
                  <a:pt x="2216" y="9"/>
                  <a:pt x="2225" y="9"/>
                  <a:pt x="2234" y="10"/>
                </a:cubicBezTo>
                <a:lnTo>
                  <a:pt x="2235" y="2"/>
                </a:lnTo>
                <a:close/>
                <a:moveTo>
                  <a:pt x="267" y="9"/>
                </a:moveTo>
                <a:cubicBezTo>
                  <a:pt x="268" y="1"/>
                  <a:pt x="268" y="1"/>
                  <a:pt x="268" y="1"/>
                </a:cubicBezTo>
                <a:cubicBezTo>
                  <a:pt x="253" y="0"/>
                  <a:pt x="238" y="1"/>
                  <a:pt x="223" y="2"/>
                </a:cubicBezTo>
                <a:cubicBezTo>
                  <a:pt x="224" y="10"/>
                  <a:pt x="224" y="10"/>
                  <a:pt x="224" y="10"/>
                </a:cubicBezTo>
                <a:cubicBezTo>
                  <a:pt x="238" y="9"/>
                  <a:pt x="253" y="8"/>
                  <a:pt x="267" y="9"/>
                </a:cubicBezTo>
                <a:close/>
                <a:moveTo>
                  <a:pt x="1251" y="2"/>
                </a:moveTo>
                <a:cubicBezTo>
                  <a:pt x="1237" y="0"/>
                  <a:pt x="1221" y="0"/>
                  <a:pt x="1207" y="2"/>
                </a:cubicBezTo>
                <a:cubicBezTo>
                  <a:pt x="1207" y="10"/>
                  <a:pt x="1207" y="10"/>
                  <a:pt x="1207" y="10"/>
                </a:cubicBezTo>
                <a:cubicBezTo>
                  <a:pt x="1222" y="8"/>
                  <a:pt x="1236" y="8"/>
                  <a:pt x="1251" y="10"/>
                </a:cubicBezTo>
                <a:lnTo>
                  <a:pt x="1251" y="2"/>
                </a:lnTo>
                <a:close/>
                <a:moveTo>
                  <a:pt x="9" y="228"/>
                </a:moveTo>
                <a:cubicBezTo>
                  <a:pt x="1" y="227"/>
                  <a:pt x="1" y="227"/>
                  <a:pt x="1" y="227"/>
                </a:cubicBezTo>
                <a:cubicBezTo>
                  <a:pt x="1" y="235"/>
                  <a:pt x="0" y="242"/>
                  <a:pt x="0" y="250"/>
                </a:cubicBezTo>
                <a:cubicBezTo>
                  <a:pt x="8" y="250"/>
                  <a:pt x="8" y="250"/>
                  <a:pt x="8" y="250"/>
                </a:cubicBezTo>
                <a:cubicBezTo>
                  <a:pt x="8" y="242"/>
                  <a:pt x="9" y="235"/>
                  <a:pt x="9" y="228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ID"/>
          </a:p>
        </p:txBody>
      </p:sp>
      <p:sp>
        <p:nvSpPr>
          <p:cNvPr id="5" name="Oval 6">
            <a:extLst>
              <a:ext uri="{FF2B5EF4-FFF2-40B4-BE49-F238E27FC236}">
                <a16:creationId xmlns:a16="http://schemas.microsoft.com/office/drawing/2014/main" id="{5212B535-2F8A-4E00-B0D4-BDDF306ADD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65824" y="2439381"/>
            <a:ext cx="1407298" cy="1392298"/>
          </a:xfrm>
          <a:prstGeom prst="ellipse">
            <a:avLst/>
          </a:prstGeom>
          <a:gradFill>
            <a:gsLst>
              <a:gs pos="0">
                <a:srgbClr val="7A25FE"/>
              </a:gs>
              <a:gs pos="100000">
                <a:srgbClr val="9824E9"/>
              </a:gs>
            </a:gsLst>
            <a:lin ang="5400000" scaled="1"/>
          </a:gradFill>
          <a:ln>
            <a:noFill/>
          </a:ln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ru-RU">
              <a:solidFill>
                <a:schemeClr val="bg1"/>
              </a:solidFill>
              <a:latin typeface="Inter SemiBold" panose="020B0502030000000004" pitchFamily="34" charset="0"/>
              <a:ea typeface="Inter SemiBold" panose="020B0502030000000004" pitchFamily="34" charset="0"/>
            </a:endParaRPr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69FF7634-A002-405A-8004-39F1AF5EDE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18155" y="2969398"/>
            <a:ext cx="1314527" cy="276999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9pPr>
          </a:lstStyle>
          <a:p>
            <a:pPr algn="ctr"/>
            <a:r>
              <a:rPr lang="en-US" altLang="ru-RU" b="1" dirty="0">
                <a:solidFill>
                  <a:schemeClr val="bg1"/>
                </a:solidFill>
                <a:latin typeface="Inter SemiBold" panose="020B0502030000000004" pitchFamily="34" charset="0"/>
                <a:ea typeface="Inter SemiBold" panose="020B0502030000000004" pitchFamily="34" charset="0"/>
              </a:rPr>
              <a:t>Missing Value</a:t>
            </a:r>
            <a:endParaRPr lang="ru-RU" altLang="ru-RU" b="1" dirty="0">
              <a:solidFill>
                <a:schemeClr val="bg1"/>
              </a:solidFill>
              <a:latin typeface="Inter SemiBold" panose="020B0502030000000004" pitchFamily="34" charset="0"/>
              <a:ea typeface="Inter SemiBold" panose="020B0502030000000004" pitchFamily="34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E57B384C-09EC-4EC6-AE82-22BB09E4E1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21313" y="2470923"/>
            <a:ext cx="1347788" cy="1350963"/>
          </a:xfrm>
          <a:prstGeom prst="ellipse">
            <a:avLst/>
          </a:prstGeom>
          <a:gradFill>
            <a:gsLst>
              <a:gs pos="0">
                <a:srgbClr val="7A25FE"/>
              </a:gs>
              <a:gs pos="100000">
                <a:srgbClr val="9824E9"/>
              </a:gs>
            </a:gsLst>
            <a:lin ang="5400000" scaled="1"/>
          </a:gradFill>
          <a:ln>
            <a:noFill/>
          </a:ln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ru-RU">
              <a:solidFill>
                <a:schemeClr val="bg1"/>
              </a:solidFill>
              <a:latin typeface="Inter SemiBold" panose="020B0502030000000004" pitchFamily="34" charset="0"/>
              <a:ea typeface="Inter SemiBold" panose="020B0502030000000004" pitchFamily="34" charset="0"/>
            </a:endParaRPr>
          </a:p>
        </p:txBody>
      </p:sp>
      <p:sp>
        <p:nvSpPr>
          <p:cNvPr id="9" name="Rectangle 14">
            <a:extLst>
              <a:ext uri="{FF2B5EF4-FFF2-40B4-BE49-F238E27FC236}">
                <a16:creationId xmlns:a16="http://schemas.microsoft.com/office/drawing/2014/main" id="{174BBA4B-D5BD-4E88-99C9-9C1019693E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64047" y="2969398"/>
            <a:ext cx="1074461" cy="276999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9pPr>
          </a:lstStyle>
          <a:p>
            <a:pPr algn="ctr"/>
            <a:r>
              <a:rPr lang="en-US" altLang="ru-RU" b="1" dirty="0">
                <a:solidFill>
                  <a:schemeClr val="bg1"/>
                </a:solidFill>
                <a:latin typeface="Inter SemiBold" panose="020B0502030000000004" pitchFamily="34" charset="0"/>
                <a:ea typeface="Inter SemiBold" panose="020B0502030000000004" pitchFamily="34" charset="0"/>
              </a:rPr>
              <a:t> Data types</a:t>
            </a:r>
            <a:endParaRPr lang="ru-RU" altLang="ru-RU" b="1" dirty="0">
              <a:solidFill>
                <a:schemeClr val="bg1"/>
              </a:solidFill>
              <a:latin typeface="Inter SemiBold" panose="020B0502030000000004" pitchFamily="34" charset="0"/>
              <a:ea typeface="Inter SemiBold" panose="020B0502030000000004" pitchFamily="34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00AF26C-2381-4BF1-B77A-D4F2B387F1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47176" y="2470923"/>
            <a:ext cx="1347787" cy="1350963"/>
          </a:xfrm>
          <a:prstGeom prst="ellipse">
            <a:avLst/>
          </a:prstGeom>
          <a:gradFill>
            <a:gsLst>
              <a:gs pos="0">
                <a:srgbClr val="7A25FE"/>
              </a:gs>
              <a:gs pos="100000">
                <a:srgbClr val="9824E9"/>
              </a:gs>
            </a:gsLst>
            <a:lin ang="5400000" scaled="1"/>
          </a:gradFill>
          <a:ln>
            <a:noFill/>
          </a:ln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ru-RU">
              <a:solidFill>
                <a:schemeClr val="bg1"/>
              </a:solidFill>
              <a:latin typeface="Inter SemiBold" panose="020B0502030000000004" pitchFamily="34" charset="0"/>
              <a:ea typeface="Inter SemiBold" panose="020B0502030000000004" pitchFamily="34" charset="0"/>
            </a:endParaRPr>
          </a:p>
        </p:txBody>
      </p:sp>
      <p:sp>
        <p:nvSpPr>
          <p:cNvPr id="12" name="Rectangle 15">
            <a:extLst>
              <a:ext uri="{FF2B5EF4-FFF2-40B4-BE49-F238E27FC236}">
                <a16:creationId xmlns:a16="http://schemas.microsoft.com/office/drawing/2014/main" id="{D6FFA025-F194-498C-81E0-2E65B53BB0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48640" y="2969398"/>
            <a:ext cx="757002" cy="276999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9pPr>
          </a:lstStyle>
          <a:p>
            <a:pPr algn="ctr"/>
            <a:r>
              <a:rPr lang="en-US" altLang="ru-RU" b="1" dirty="0">
                <a:solidFill>
                  <a:schemeClr val="bg1"/>
                </a:solidFill>
                <a:latin typeface="Inter SemiBold" panose="020B0502030000000004" pitchFamily="34" charset="0"/>
                <a:ea typeface="Inter SemiBold" panose="020B0502030000000004" pitchFamily="34" charset="0"/>
              </a:rPr>
              <a:t>Outliers</a:t>
            </a:r>
            <a:endParaRPr lang="ru-RU" altLang="ru-RU" dirty="0">
              <a:solidFill>
                <a:schemeClr val="bg1"/>
              </a:solidFill>
              <a:latin typeface="Inter SemiBold" panose="020B0502030000000004" pitchFamily="34" charset="0"/>
              <a:ea typeface="Inter SemiBold" panose="020B0502030000000004" pitchFamily="34" charset="0"/>
            </a:endParaRPr>
          </a:p>
        </p:txBody>
      </p:sp>
      <p:sp>
        <p:nvSpPr>
          <p:cNvPr id="14" name="Oval 8">
            <a:extLst>
              <a:ext uri="{FF2B5EF4-FFF2-40B4-BE49-F238E27FC236}">
                <a16:creationId xmlns:a16="http://schemas.microsoft.com/office/drawing/2014/main" id="{E6461B74-FDC6-460D-B8AC-6D77163941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57588" y="4439423"/>
            <a:ext cx="1350963" cy="1352550"/>
          </a:xfrm>
          <a:prstGeom prst="ellipse">
            <a:avLst/>
          </a:prstGeom>
          <a:gradFill>
            <a:gsLst>
              <a:gs pos="0">
                <a:srgbClr val="7A25FE"/>
              </a:gs>
              <a:gs pos="100000">
                <a:srgbClr val="9824E9"/>
              </a:gs>
            </a:gsLst>
            <a:lin ang="5400000" scaled="1"/>
          </a:gradFill>
          <a:ln w="9525">
            <a:noFill/>
            <a:round/>
            <a:headEnd/>
            <a:tailEnd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9pPr>
          </a:lstStyle>
          <a:p>
            <a:pPr eaLnBrk="1" hangingPunct="1"/>
            <a:endParaRPr lang="en-US" altLang="en-US">
              <a:solidFill>
                <a:schemeClr val="bg1"/>
              </a:solidFill>
              <a:latin typeface="Inter SemiBold" panose="020B0502030000000004" pitchFamily="34" charset="0"/>
              <a:ea typeface="Inter SemiBold" panose="020B0502030000000004" pitchFamily="34" charset="0"/>
            </a:endParaRPr>
          </a:p>
        </p:txBody>
      </p:sp>
      <p:sp>
        <p:nvSpPr>
          <p:cNvPr id="15" name="Rectangle 16">
            <a:extLst>
              <a:ext uri="{FF2B5EF4-FFF2-40B4-BE49-F238E27FC236}">
                <a16:creationId xmlns:a16="http://schemas.microsoft.com/office/drawing/2014/main" id="{936EE757-4D96-4C1D-A12C-718936C3B9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45536" y="4845703"/>
            <a:ext cx="1350963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9pPr>
          </a:lstStyle>
          <a:p>
            <a:pPr algn="ctr"/>
            <a:r>
              <a:rPr lang="en-US" altLang="ru-RU" b="1" dirty="0">
                <a:solidFill>
                  <a:schemeClr val="bg1"/>
                </a:solidFill>
                <a:latin typeface="Inter SemiBold" panose="020B0502030000000004" pitchFamily="34" charset="0"/>
                <a:ea typeface="Inter SemiBold" panose="020B0502030000000004" pitchFamily="34" charset="0"/>
              </a:rPr>
              <a:t>Duplicate records</a:t>
            </a:r>
            <a:endParaRPr lang="ru-RU" altLang="ru-RU" dirty="0">
              <a:solidFill>
                <a:schemeClr val="bg1"/>
              </a:solidFill>
              <a:latin typeface="Inter SemiBold" panose="020B0502030000000004" pitchFamily="34" charset="0"/>
              <a:ea typeface="Inter SemiBold" panose="020B0502030000000004" pitchFamily="34" charset="0"/>
            </a:endParaRPr>
          </a:p>
        </p:txBody>
      </p:sp>
      <p:sp>
        <p:nvSpPr>
          <p:cNvPr id="17" name="Oval 9">
            <a:extLst>
              <a:ext uri="{FF2B5EF4-FFF2-40B4-BE49-F238E27FC236}">
                <a16:creationId xmlns:a16="http://schemas.microsoft.com/office/drawing/2014/main" id="{38898DBA-F53E-4C11-80E2-1FE9FF9AD2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83451" y="4439423"/>
            <a:ext cx="1350962" cy="1352550"/>
          </a:xfrm>
          <a:prstGeom prst="ellipse">
            <a:avLst/>
          </a:prstGeom>
          <a:gradFill>
            <a:gsLst>
              <a:gs pos="0">
                <a:srgbClr val="7A25FE"/>
              </a:gs>
              <a:gs pos="100000">
                <a:srgbClr val="9824E9"/>
              </a:gs>
            </a:gsLst>
            <a:lin ang="5400000" scaled="1"/>
          </a:gradFill>
          <a:ln>
            <a:noFill/>
          </a:ln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ru-RU">
              <a:solidFill>
                <a:schemeClr val="bg1"/>
              </a:solidFill>
              <a:latin typeface="Inter SemiBold" panose="020B0502030000000004" pitchFamily="34" charset="0"/>
              <a:ea typeface="Inter SemiBold" panose="020B05020300000000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6C9B992-FD13-41EF-AD27-DB6E274235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59279" y="4858593"/>
            <a:ext cx="1350962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9pPr>
          </a:lstStyle>
          <a:p>
            <a:pPr algn="ctr"/>
            <a:r>
              <a:rPr lang="en-US" altLang="ru-RU" b="1" dirty="0">
                <a:solidFill>
                  <a:schemeClr val="bg1"/>
                </a:solidFill>
                <a:latin typeface="Inter SemiBold" panose="020B0502030000000004" pitchFamily="34" charset="0"/>
                <a:ea typeface="Inter SemiBold" panose="020B0502030000000004" pitchFamily="34" charset="0"/>
              </a:rPr>
              <a:t>Inconsistent data</a:t>
            </a:r>
            <a:endParaRPr lang="ru-RU" altLang="ru-RU" dirty="0">
              <a:solidFill>
                <a:schemeClr val="bg1"/>
              </a:solidFill>
              <a:latin typeface="Inter SemiBold" panose="020B0502030000000004" pitchFamily="34" charset="0"/>
              <a:ea typeface="Inter SemiBold" panose="020B05020300000000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3E9004E-4AA6-4059-AB4C-D3F8A1B417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28753" y="4592478"/>
            <a:ext cx="2089723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9pPr>
          </a:lstStyle>
          <a:p>
            <a:pPr algn="ctr" eaLnBrk="1" hangingPunct="1"/>
            <a:r>
              <a:rPr lang="en-US" altLang="en-US" sz="1400" b="1" dirty="0">
                <a:solidFill>
                  <a:srgbClr val="9824E9"/>
                </a:solidFill>
                <a:latin typeface="Inter" panose="020B0502030000000004" pitchFamily="34" charset="0"/>
                <a:ea typeface="Inter" panose="020B0502030000000004" pitchFamily="34" charset="0"/>
              </a:rPr>
              <a:t>Identify missing or null values in the dataset.</a:t>
            </a:r>
            <a:endParaRPr lang="ru-RU" altLang="en-US" sz="1400" b="1" dirty="0">
              <a:solidFill>
                <a:srgbClr val="9824E9"/>
              </a:solidFill>
              <a:latin typeface="Inter" panose="020B0502030000000004" pitchFamily="34" charset="0"/>
              <a:ea typeface="Inter" panose="020B05020300000000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0BFFF78-24A4-46CF-A00D-213067F038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47664" y="4625026"/>
            <a:ext cx="1681664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9pPr>
          </a:lstStyle>
          <a:p>
            <a:pPr algn="ctr" eaLnBrk="1" hangingPunct="1"/>
            <a:r>
              <a:rPr lang="en-US" altLang="en-US" sz="1400" b="1" dirty="0">
                <a:solidFill>
                  <a:srgbClr val="9824E9"/>
                </a:solidFill>
                <a:latin typeface="Inter" panose="020B0502030000000004" pitchFamily="34" charset="0"/>
                <a:ea typeface="Inter" panose="020B0502030000000004" pitchFamily="34" charset="0"/>
              </a:rPr>
              <a:t>Ensure that each column has the correct data type.</a:t>
            </a:r>
            <a:endParaRPr lang="ru-RU" altLang="en-US" sz="1400" b="1" dirty="0">
              <a:solidFill>
                <a:srgbClr val="9824E9"/>
              </a:solidFill>
              <a:latin typeface="Inter" panose="020B0502030000000004" pitchFamily="34" charset="0"/>
              <a:ea typeface="Inter" panose="020B05020300000000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727F1AE-2AA0-4694-96F5-8A9C2793638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38994" y="4562355"/>
            <a:ext cx="203362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9pPr>
          </a:lstStyle>
          <a:p>
            <a:pPr algn="ctr" eaLnBrk="1" hangingPunct="1"/>
            <a:r>
              <a:rPr lang="en-US" altLang="en-US" sz="1400" b="1" dirty="0">
                <a:solidFill>
                  <a:srgbClr val="9824E9"/>
                </a:solidFill>
                <a:latin typeface="Inter" panose="020B0502030000000004" pitchFamily="34" charset="0"/>
                <a:ea typeface="Inter" panose="020B0502030000000004" pitchFamily="34" charset="0"/>
              </a:rPr>
              <a:t>Detect potential outliers in numerical columns.</a:t>
            </a:r>
            <a:endParaRPr lang="ru-RU" altLang="en-US" sz="1400" b="1" dirty="0">
              <a:solidFill>
                <a:srgbClr val="9824E9"/>
              </a:solidFill>
              <a:latin typeface="Inter" panose="020B0502030000000004" pitchFamily="34" charset="0"/>
              <a:ea typeface="Inter" panose="020B05020300000000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5441A84-2778-424F-A465-FEABD55E8F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32030" y="3635219"/>
            <a:ext cx="143998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9pPr>
          </a:lstStyle>
          <a:p>
            <a:pPr algn="ctr" eaLnBrk="1" hangingPunct="1"/>
            <a:r>
              <a:rPr lang="en-US" altLang="en-US" sz="1400" b="1" dirty="0">
                <a:solidFill>
                  <a:srgbClr val="9824E9"/>
                </a:solidFill>
                <a:latin typeface="Inter" panose="020B0502030000000004" pitchFamily="34" charset="0"/>
                <a:ea typeface="Inter" panose="020B0502030000000004" pitchFamily="34" charset="0"/>
              </a:rPr>
              <a:t>Check for any duplicate entries</a:t>
            </a:r>
            <a:endParaRPr lang="ru-RU" altLang="en-US" sz="1400" b="1" dirty="0">
              <a:solidFill>
                <a:srgbClr val="9824E9"/>
              </a:solidFill>
              <a:latin typeface="Inter" panose="020B0502030000000004" pitchFamily="34" charset="0"/>
              <a:ea typeface="Inter" panose="020B05020300000000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7881707-4368-427A-8A5F-5541A06B9E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95084" y="3388728"/>
            <a:ext cx="1347787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</a:defRPr>
            </a:lvl9pPr>
          </a:lstStyle>
          <a:p>
            <a:pPr algn="ctr" eaLnBrk="1" hangingPunct="1"/>
            <a:r>
              <a:rPr lang="en-US" altLang="en-US" sz="1400" b="1" dirty="0">
                <a:solidFill>
                  <a:srgbClr val="9824E9"/>
                </a:solidFill>
                <a:latin typeface="Inter" panose="020B0502030000000004" pitchFamily="34" charset="0"/>
                <a:ea typeface="Inter" panose="020B0502030000000004" pitchFamily="34" charset="0"/>
              </a:rPr>
              <a:t>Check for inconsistencies or incorrect entries </a:t>
            </a:r>
            <a:endParaRPr lang="ru-RU" altLang="en-US" sz="1400" b="1" dirty="0">
              <a:solidFill>
                <a:srgbClr val="9824E9"/>
              </a:solidFill>
              <a:latin typeface="Inter" panose="020B0502030000000004" pitchFamily="34" charset="0"/>
              <a:ea typeface="Inter" panose="020B0502030000000004" pitchFamily="34" charset="0"/>
            </a:endParaRPr>
          </a:p>
        </p:txBody>
      </p:sp>
      <p:grpSp>
        <p:nvGrpSpPr>
          <p:cNvPr id="24" name="Graphic 260" descr="Lightbulb and gear">
            <a:extLst>
              <a:ext uri="{FF2B5EF4-FFF2-40B4-BE49-F238E27FC236}">
                <a16:creationId xmlns:a16="http://schemas.microsoft.com/office/drawing/2014/main" id="{72837A78-8153-4629-A961-45CD4A8722A0}"/>
              </a:ext>
            </a:extLst>
          </p:cNvPr>
          <p:cNvGrpSpPr/>
          <p:nvPr/>
        </p:nvGrpSpPr>
        <p:grpSpPr>
          <a:xfrm>
            <a:off x="1902278" y="4007196"/>
            <a:ext cx="543774" cy="543774"/>
            <a:chOff x="9688800" y="7021800"/>
            <a:chExt cx="914400" cy="914400"/>
          </a:xfrm>
          <a:gradFill>
            <a:gsLst>
              <a:gs pos="0">
                <a:srgbClr val="7A25FE"/>
              </a:gs>
              <a:gs pos="100000">
                <a:srgbClr val="9824E9"/>
              </a:gs>
            </a:gsLst>
            <a:lin ang="5400000" scaled="1"/>
          </a:gra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752784B-824C-487B-814D-F6316041BC1A}"/>
                </a:ext>
              </a:extLst>
            </p:cNvPr>
            <p:cNvSpPr/>
            <p:nvPr/>
          </p:nvSpPr>
          <p:spPr>
            <a:xfrm>
              <a:off x="10028271" y="7330220"/>
              <a:ext cx="209550" cy="209550"/>
            </a:xfrm>
            <a:custGeom>
              <a:avLst/>
              <a:gdLst>
                <a:gd name="connsiteX0" fmla="*/ 187547 w 209550"/>
                <a:gd name="connsiteY0" fmla="*/ 64675 h 209550"/>
                <a:gd name="connsiteX1" fmla="*/ 195644 w 209550"/>
                <a:gd name="connsiteY1" fmla="*/ 40672 h 209550"/>
                <a:gd name="connsiteX2" fmla="*/ 177355 w 209550"/>
                <a:gd name="connsiteY2" fmla="*/ 22384 h 209550"/>
                <a:gd name="connsiteX3" fmla="*/ 153353 w 209550"/>
                <a:gd name="connsiteY3" fmla="*/ 30480 h 209550"/>
                <a:gd name="connsiteX4" fmla="*/ 133541 w 209550"/>
                <a:gd name="connsiteY4" fmla="*/ 22384 h 209550"/>
                <a:gd name="connsiteX5" fmla="*/ 122301 w 209550"/>
                <a:gd name="connsiteY5" fmla="*/ 0 h 209550"/>
                <a:gd name="connsiteX6" fmla="*/ 96774 w 209550"/>
                <a:gd name="connsiteY6" fmla="*/ 0 h 209550"/>
                <a:gd name="connsiteX7" fmla="*/ 85439 w 209550"/>
                <a:gd name="connsiteY7" fmla="*/ 22479 h 209550"/>
                <a:gd name="connsiteX8" fmla="*/ 65532 w 209550"/>
                <a:gd name="connsiteY8" fmla="*/ 30575 h 209550"/>
                <a:gd name="connsiteX9" fmla="*/ 41529 w 209550"/>
                <a:gd name="connsiteY9" fmla="*/ 22479 h 209550"/>
                <a:gd name="connsiteX10" fmla="*/ 23241 w 209550"/>
                <a:gd name="connsiteY10" fmla="*/ 40767 h 209550"/>
                <a:gd name="connsiteX11" fmla="*/ 30861 w 209550"/>
                <a:gd name="connsiteY11" fmla="*/ 64770 h 209550"/>
                <a:gd name="connsiteX12" fmla="*/ 22479 w 209550"/>
                <a:gd name="connsiteY12" fmla="*/ 84582 h 209550"/>
                <a:gd name="connsiteX13" fmla="*/ 0 w 209550"/>
                <a:gd name="connsiteY13" fmla="*/ 95821 h 209550"/>
                <a:gd name="connsiteX14" fmla="*/ 0 w 209550"/>
                <a:gd name="connsiteY14" fmla="*/ 120968 h 209550"/>
                <a:gd name="connsiteX15" fmla="*/ 22479 w 209550"/>
                <a:gd name="connsiteY15" fmla="*/ 132302 h 209550"/>
                <a:gd name="connsiteX16" fmla="*/ 30575 w 209550"/>
                <a:gd name="connsiteY16" fmla="*/ 152114 h 209550"/>
                <a:gd name="connsiteX17" fmla="*/ 22479 w 209550"/>
                <a:gd name="connsiteY17" fmla="*/ 176117 h 209550"/>
                <a:gd name="connsiteX18" fmla="*/ 41529 w 209550"/>
                <a:gd name="connsiteY18" fmla="*/ 194405 h 209550"/>
                <a:gd name="connsiteX19" fmla="*/ 65532 w 209550"/>
                <a:gd name="connsiteY19" fmla="*/ 186214 h 209550"/>
                <a:gd name="connsiteX20" fmla="*/ 85344 w 209550"/>
                <a:gd name="connsiteY20" fmla="*/ 194405 h 209550"/>
                <a:gd name="connsiteX21" fmla="*/ 96583 w 209550"/>
                <a:gd name="connsiteY21" fmla="*/ 216789 h 209550"/>
                <a:gd name="connsiteX22" fmla="*/ 122111 w 209550"/>
                <a:gd name="connsiteY22" fmla="*/ 216789 h 209550"/>
                <a:gd name="connsiteX23" fmla="*/ 133445 w 209550"/>
                <a:gd name="connsiteY23" fmla="*/ 194786 h 209550"/>
                <a:gd name="connsiteX24" fmla="*/ 152972 w 209550"/>
                <a:gd name="connsiteY24" fmla="*/ 186880 h 209550"/>
                <a:gd name="connsiteX25" fmla="*/ 176879 w 209550"/>
                <a:gd name="connsiteY25" fmla="*/ 195072 h 209550"/>
                <a:gd name="connsiteX26" fmla="*/ 195167 w 209550"/>
                <a:gd name="connsiteY26" fmla="*/ 176689 h 209550"/>
                <a:gd name="connsiteX27" fmla="*/ 187071 w 209550"/>
                <a:gd name="connsiteY27" fmla="*/ 152781 h 209550"/>
                <a:gd name="connsiteX28" fmla="*/ 195739 w 209550"/>
                <a:gd name="connsiteY28" fmla="*/ 132874 h 209550"/>
                <a:gd name="connsiteX29" fmla="*/ 218123 w 209550"/>
                <a:gd name="connsiteY29" fmla="*/ 121634 h 209550"/>
                <a:gd name="connsiteX30" fmla="*/ 218123 w 209550"/>
                <a:gd name="connsiteY30" fmla="*/ 95821 h 209550"/>
                <a:gd name="connsiteX31" fmla="*/ 195644 w 209550"/>
                <a:gd name="connsiteY31" fmla="*/ 84487 h 209550"/>
                <a:gd name="connsiteX32" fmla="*/ 187547 w 209550"/>
                <a:gd name="connsiteY32" fmla="*/ 64675 h 209550"/>
                <a:gd name="connsiteX33" fmla="*/ 109442 w 209550"/>
                <a:gd name="connsiteY33" fmla="*/ 146875 h 209550"/>
                <a:gd name="connsiteX34" fmla="*/ 71342 w 209550"/>
                <a:gd name="connsiteY34" fmla="*/ 108775 h 209550"/>
                <a:gd name="connsiteX35" fmla="*/ 109442 w 209550"/>
                <a:gd name="connsiteY35" fmla="*/ 70675 h 209550"/>
                <a:gd name="connsiteX36" fmla="*/ 147542 w 209550"/>
                <a:gd name="connsiteY36" fmla="*/ 108775 h 209550"/>
                <a:gd name="connsiteX37" fmla="*/ 109442 w 209550"/>
                <a:gd name="connsiteY37" fmla="*/ 146875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09550" h="209550">
                  <a:moveTo>
                    <a:pt x="187547" y="64675"/>
                  </a:moveTo>
                  <a:lnTo>
                    <a:pt x="195644" y="40672"/>
                  </a:lnTo>
                  <a:lnTo>
                    <a:pt x="177355" y="22384"/>
                  </a:lnTo>
                  <a:lnTo>
                    <a:pt x="153353" y="30480"/>
                  </a:lnTo>
                  <a:cubicBezTo>
                    <a:pt x="147113" y="26964"/>
                    <a:pt x="140457" y="24244"/>
                    <a:pt x="133541" y="22384"/>
                  </a:cubicBezTo>
                  <a:lnTo>
                    <a:pt x="122301" y="0"/>
                  </a:lnTo>
                  <a:lnTo>
                    <a:pt x="96774" y="0"/>
                  </a:lnTo>
                  <a:lnTo>
                    <a:pt x="85439" y="22479"/>
                  </a:lnTo>
                  <a:cubicBezTo>
                    <a:pt x="78498" y="24356"/>
                    <a:pt x="71813" y="27075"/>
                    <a:pt x="65532" y="30575"/>
                  </a:cubicBezTo>
                  <a:lnTo>
                    <a:pt x="41529" y="22479"/>
                  </a:lnTo>
                  <a:lnTo>
                    <a:pt x="23241" y="40767"/>
                  </a:lnTo>
                  <a:lnTo>
                    <a:pt x="30861" y="64770"/>
                  </a:lnTo>
                  <a:cubicBezTo>
                    <a:pt x="27206" y="70976"/>
                    <a:pt x="24388" y="77637"/>
                    <a:pt x="22479" y="84582"/>
                  </a:cubicBezTo>
                  <a:lnTo>
                    <a:pt x="0" y="95821"/>
                  </a:lnTo>
                  <a:lnTo>
                    <a:pt x="0" y="120968"/>
                  </a:lnTo>
                  <a:lnTo>
                    <a:pt x="22479" y="132302"/>
                  </a:lnTo>
                  <a:cubicBezTo>
                    <a:pt x="24332" y="139221"/>
                    <a:pt x="27052" y="145878"/>
                    <a:pt x="30575" y="152114"/>
                  </a:cubicBezTo>
                  <a:lnTo>
                    <a:pt x="22479" y="176117"/>
                  </a:lnTo>
                  <a:lnTo>
                    <a:pt x="41529" y="194405"/>
                  </a:lnTo>
                  <a:lnTo>
                    <a:pt x="65532" y="186214"/>
                  </a:lnTo>
                  <a:cubicBezTo>
                    <a:pt x="71767" y="189763"/>
                    <a:pt x="78423" y="192515"/>
                    <a:pt x="85344" y="194405"/>
                  </a:cubicBezTo>
                  <a:lnTo>
                    <a:pt x="96583" y="216789"/>
                  </a:lnTo>
                  <a:lnTo>
                    <a:pt x="122111" y="216789"/>
                  </a:lnTo>
                  <a:lnTo>
                    <a:pt x="133445" y="194786"/>
                  </a:lnTo>
                  <a:cubicBezTo>
                    <a:pt x="140245" y="192937"/>
                    <a:pt x="146800" y="190283"/>
                    <a:pt x="152972" y="186880"/>
                  </a:cubicBezTo>
                  <a:lnTo>
                    <a:pt x="176879" y="195072"/>
                  </a:lnTo>
                  <a:lnTo>
                    <a:pt x="195167" y="176689"/>
                  </a:lnTo>
                  <a:lnTo>
                    <a:pt x="187071" y="152781"/>
                  </a:lnTo>
                  <a:cubicBezTo>
                    <a:pt x="190710" y="146497"/>
                    <a:pt x="193618" y="139818"/>
                    <a:pt x="195739" y="132874"/>
                  </a:cubicBezTo>
                  <a:lnTo>
                    <a:pt x="218123" y="121634"/>
                  </a:lnTo>
                  <a:lnTo>
                    <a:pt x="218123" y="95821"/>
                  </a:lnTo>
                  <a:lnTo>
                    <a:pt x="195644" y="84487"/>
                  </a:lnTo>
                  <a:cubicBezTo>
                    <a:pt x="193825" y="77556"/>
                    <a:pt x="191103" y="70896"/>
                    <a:pt x="187547" y="64675"/>
                  </a:cubicBezTo>
                  <a:close/>
                  <a:moveTo>
                    <a:pt x="109442" y="146875"/>
                  </a:moveTo>
                  <a:cubicBezTo>
                    <a:pt x="88401" y="146875"/>
                    <a:pt x="71342" y="129817"/>
                    <a:pt x="71342" y="108775"/>
                  </a:cubicBezTo>
                  <a:cubicBezTo>
                    <a:pt x="71342" y="87734"/>
                    <a:pt x="88401" y="70675"/>
                    <a:pt x="109442" y="70675"/>
                  </a:cubicBezTo>
                  <a:cubicBezTo>
                    <a:pt x="130356" y="70982"/>
                    <a:pt x="147236" y="87861"/>
                    <a:pt x="147542" y="108775"/>
                  </a:cubicBezTo>
                  <a:cubicBezTo>
                    <a:pt x="147542" y="129817"/>
                    <a:pt x="130484" y="146875"/>
                    <a:pt x="109442" y="1468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>
                <a:solidFill>
                  <a:schemeClr val="bg1"/>
                </a:solidFill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D1B4EF82-8834-411A-9AA5-B14E263B0E51}"/>
                </a:ext>
              </a:extLst>
            </p:cNvPr>
            <p:cNvSpPr/>
            <p:nvPr/>
          </p:nvSpPr>
          <p:spPr>
            <a:xfrm>
              <a:off x="10029698" y="7734175"/>
              <a:ext cx="209550" cy="47625"/>
            </a:xfrm>
            <a:custGeom>
              <a:avLst/>
              <a:gdLst>
                <a:gd name="connsiteX0" fmla="*/ 189835 w 209550"/>
                <a:gd name="connsiteY0" fmla="*/ 0 h 47625"/>
                <a:gd name="connsiteX1" fmla="*/ 25910 w 209550"/>
                <a:gd name="connsiteY1" fmla="*/ 0 h 47625"/>
                <a:gd name="connsiteX2" fmla="*/ 48 w 209550"/>
                <a:gd name="connsiteY2" fmla="*/ 29098 h 47625"/>
                <a:gd name="connsiteX3" fmla="*/ 25910 w 209550"/>
                <a:gd name="connsiteY3" fmla="*/ 54959 h 47625"/>
                <a:gd name="connsiteX4" fmla="*/ 189835 w 209550"/>
                <a:gd name="connsiteY4" fmla="*/ 54959 h 47625"/>
                <a:gd name="connsiteX5" fmla="*/ 215696 w 209550"/>
                <a:gd name="connsiteY5" fmla="*/ 25861 h 47625"/>
                <a:gd name="connsiteX6" fmla="*/ 189835 w 209550"/>
                <a:gd name="connsiteY6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550" h="47625">
                  <a:moveTo>
                    <a:pt x="189835" y="0"/>
                  </a:moveTo>
                  <a:lnTo>
                    <a:pt x="25910" y="0"/>
                  </a:lnTo>
                  <a:cubicBezTo>
                    <a:pt x="10734" y="894"/>
                    <a:pt x="-845" y="13922"/>
                    <a:pt x="48" y="29098"/>
                  </a:cubicBezTo>
                  <a:cubicBezTo>
                    <a:pt x="869" y="43027"/>
                    <a:pt x="11981" y="54139"/>
                    <a:pt x="25910" y="54959"/>
                  </a:cubicBezTo>
                  <a:lnTo>
                    <a:pt x="189835" y="54959"/>
                  </a:lnTo>
                  <a:cubicBezTo>
                    <a:pt x="205011" y="54065"/>
                    <a:pt x="216590" y="41037"/>
                    <a:pt x="215696" y="25861"/>
                  </a:cubicBezTo>
                  <a:cubicBezTo>
                    <a:pt x="214875" y="11932"/>
                    <a:pt x="203763" y="820"/>
                    <a:pt x="18983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>
                <a:solidFill>
                  <a:schemeClr val="bg1"/>
                </a:solidFill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3C1B5FC-6936-4893-B8F7-295446AC662E}"/>
                </a:ext>
              </a:extLst>
            </p:cNvPr>
            <p:cNvSpPr/>
            <p:nvPr/>
          </p:nvSpPr>
          <p:spPr>
            <a:xfrm>
              <a:off x="10078087" y="7827234"/>
              <a:ext cx="114300" cy="47625"/>
            </a:xfrm>
            <a:custGeom>
              <a:avLst/>
              <a:gdLst>
                <a:gd name="connsiteX0" fmla="*/ 59531 w 114300"/>
                <a:gd name="connsiteY0" fmla="*/ 54959 h 47625"/>
                <a:gd name="connsiteX1" fmla="*/ 118967 w 114300"/>
                <a:gd name="connsiteY1" fmla="*/ 0 h 47625"/>
                <a:gd name="connsiteX2" fmla="*/ 0 w 114300"/>
                <a:gd name="connsiteY2" fmla="*/ 0 h 47625"/>
                <a:gd name="connsiteX3" fmla="*/ 59531 w 114300"/>
                <a:gd name="connsiteY3" fmla="*/ 549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47625">
                  <a:moveTo>
                    <a:pt x="59531" y="54959"/>
                  </a:moveTo>
                  <a:cubicBezTo>
                    <a:pt x="90631" y="54910"/>
                    <a:pt x="116487" y="31001"/>
                    <a:pt x="118967" y="0"/>
                  </a:cubicBezTo>
                  <a:lnTo>
                    <a:pt x="0" y="0"/>
                  </a:lnTo>
                  <a:cubicBezTo>
                    <a:pt x="2527" y="31016"/>
                    <a:pt x="28413" y="54914"/>
                    <a:pt x="59531" y="549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>
                <a:solidFill>
                  <a:schemeClr val="bg1"/>
                </a:solidFill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492CF2F-166B-436F-B91D-0ECCBB64144E}"/>
                </a:ext>
              </a:extLst>
            </p:cNvPr>
            <p:cNvSpPr/>
            <p:nvPr/>
          </p:nvSpPr>
          <p:spPr>
            <a:xfrm>
              <a:off x="9899207" y="7202013"/>
              <a:ext cx="466725" cy="485775"/>
            </a:xfrm>
            <a:custGeom>
              <a:avLst/>
              <a:gdLst>
                <a:gd name="connsiteX0" fmla="*/ 476250 w 466725"/>
                <a:gd name="connsiteY0" fmla="*/ 243364 h 485775"/>
                <a:gd name="connsiteX1" fmla="*/ 476250 w 466725"/>
                <a:gd name="connsiteY1" fmla="*/ 235172 h 485775"/>
                <a:gd name="connsiteX2" fmla="*/ 238125 w 466725"/>
                <a:gd name="connsiteY2" fmla="*/ 0 h 485775"/>
                <a:gd name="connsiteX3" fmla="*/ 238125 w 466725"/>
                <a:gd name="connsiteY3" fmla="*/ 0 h 485775"/>
                <a:gd name="connsiteX4" fmla="*/ 0 w 466725"/>
                <a:gd name="connsiteY4" fmla="*/ 235172 h 485775"/>
                <a:gd name="connsiteX5" fmla="*/ 0 w 466725"/>
                <a:gd name="connsiteY5" fmla="*/ 243364 h 485775"/>
                <a:gd name="connsiteX6" fmla="*/ 16573 w 466725"/>
                <a:gd name="connsiteY6" fmla="*/ 325755 h 485775"/>
                <a:gd name="connsiteX7" fmla="*/ 57912 w 466725"/>
                <a:gd name="connsiteY7" fmla="*/ 393478 h 485775"/>
                <a:gd name="connsiteX8" fmla="*/ 113633 w 466725"/>
                <a:gd name="connsiteY8" fmla="*/ 483965 h 485775"/>
                <a:gd name="connsiteX9" fmla="*/ 130016 w 466725"/>
                <a:gd name="connsiteY9" fmla="*/ 494062 h 485775"/>
                <a:gd name="connsiteX10" fmla="*/ 346234 w 466725"/>
                <a:gd name="connsiteY10" fmla="*/ 494062 h 485775"/>
                <a:gd name="connsiteX11" fmla="*/ 362617 w 466725"/>
                <a:gd name="connsiteY11" fmla="*/ 483965 h 485775"/>
                <a:gd name="connsiteX12" fmla="*/ 418338 w 466725"/>
                <a:gd name="connsiteY12" fmla="*/ 393478 h 485775"/>
                <a:gd name="connsiteX13" fmla="*/ 459676 w 466725"/>
                <a:gd name="connsiteY13" fmla="*/ 325755 h 485775"/>
                <a:gd name="connsiteX14" fmla="*/ 476250 w 466725"/>
                <a:gd name="connsiteY14" fmla="*/ 243364 h 485775"/>
                <a:gd name="connsiteX15" fmla="*/ 421386 w 466725"/>
                <a:gd name="connsiteY15" fmla="*/ 242507 h 485775"/>
                <a:gd name="connsiteX16" fmla="*/ 408718 w 466725"/>
                <a:gd name="connsiteY16" fmla="*/ 306515 h 485775"/>
                <a:gd name="connsiteX17" fmla="*/ 377857 w 466725"/>
                <a:gd name="connsiteY17" fmla="*/ 356807 h 485775"/>
                <a:gd name="connsiteX18" fmla="*/ 323850 w 466725"/>
                <a:gd name="connsiteY18" fmla="*/ 438912 h 485775"/>
                <a:gd name="connsiteX19" fmla="*/ 152400 w 466725"/>
                <a:gd name="connsiteY19" fmla="*/ 438912 h 485775"/>
                <a:gd name="connsiteX20" fmla="*/ 98870 w 466725"/>
                <a:gd name="connsiteY20" fmla="*/ 356521 h 485775"/>
                <a:gd name="connsiteX21" fmla="*/ 68008 w 466725"/>
                <a:gd name="connsiteY21" fmla="*/ 306229 h 485775"/>
                <a:gd name="connsiteX22" fmla="*/ 54864 w 466725"/>
                <a:gd name="connsiteY22" fmla="*/ 242221 h 485775"/>
                <a:gd name="connsiteX23" fmla="*/ 54864 w 466725"/>
                <a:gd name="connsiteY23" fmla="*/ 235363 h 485775"/>
                <a:gd name="connsiteX24" fmla="*/ 237839 w 466725"/>
                <a:gd name="connsiteY24" fmla="*/ 54388 h 485775"/>
                <a:gd name="connsiteX25" fmla="*/ 237839 w 466725"/>
                <a:gd name="connsiteY25" fmla="*/ 54388 h 485775"/>
                <a:gd name="connsiteX26" fmla="*/ 420814 w 466725"/>
                <a:gd name="connsiteY26" fmla="*/ 235363 h 485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66725" h="485775">
                  <a:moveTo>
                    <a:pt x="476250" y="243364"/>
                  </a:moveTo>
                  <a:lnTo>
                    <a:pt x="476250" y="235172"/>
                  </a:lnTo>
                  <a:cubicBezTo>
                    <a:pt x="473823" y="105160"/>
                    <a:pt x="368157" y="804"/>
                    <a:pt x="238125" y="0"/>
                  </a:cubicBezTo>
                  <a:lnTo>
                    <a:pt x="238125" y="0"/>
                  </a:lnTo>
                  <a:cubicBezTo>
                    <a:pt x="108093" y="804"/>
                    <a:pt x="2427" y="105160"/>
                    <a:pt x="0" y="235172"/>
                  </a:cubicBezTo>
                  <a:lnTo>
                    <a:pt x="0" y="243364"/>
                  </a:lnTo>
                  <a:cubicBezTo>
                    <a:pt x="871" y="271562"/>
                    <a:pt x="6473" y="299414"/>
                    <a:pt x="16573" y="325755"/>
                  </a:cubicBezTo>
                  <a:cubicBezTo>
                    <a:pt x="26214" y="350609"/>
                    <a:pt x="40213" y="373543"/>
                    <a:pt x="57912" y="393478"/>
                  </a:cubicBezTo>
                  <a:cubicBezTo>
                    <a:pt x="79724" y="417195"/>
                    <a:pt x="103537" y="463391"/>
                    <a:pt x="113633" y="483965"/>
                  </a:cubicBezTo>
                  <a:cubicBezTo>
                    <a:pt x="116721" y="490180"/>
                    <a:pt x="123076" y="494096"/>
                    <a:pt x="130016" y="494062"/>
                  </a:cubicBezTo>
                  <a:lnTo>
                    <a:pt x="346234" y="494062"/>
                  </a:lnTo>
                  <a:cubicBezTo>
                    <a:pt x="353174" y="494096"/>
                    <a:pt x="359529" y="490180"/>
                    <a:pt x="362617" y="483965"/>
                  </a:cubicBezTo>
                  <a:cubicBezTo>
                    <a:pt x="372713" y="463391"/>
                    <a:pt x="396526" y="417290"/>
                    <a:pt x="418338" y="393478"/>
                  </a:cubicBezTo>
                  <a:cubicBezTo>
                    <a:pt x="436037" y="373543"/>
                    <a:pt x="450036" y="350609"/>
                    <a:pt x="459676" y="325755"/>
                  </a:cubicBezTo>
                  <a:cubicBezTo>
                    <a:pt x="469777" y="299414"/>
                    <a:pt x="475379" y="271562"/>
                    <a:pt x="476250" y="243364"/>
                  </a:cubicBezTo>
                  <a:close/>
                  <a:moveTo>
                    <a:pt x="421386" y="242507"/>
                  </a:moveTo>
                  <a:cubicBezTo>
                    <a:pt x="420709" y="264394"/>
                    <a:pt x="416429" y="286020"/>
                    <a:pt x="408718" y="306515"/>
                  </a:cubicBezTo>
                  <a:cubicBezTo>
                    <a:pt x="401485" y="324971"/>
                    <a:pt x="391037" y="341999"/>
                    <a:pt x="377857" y="356807"/>
                  </a:cubicBezTo>
                  <a:cubicBezTo>
                    <a:pt x="356714" y="381975"/>
                    <a:pt x="338588" y="409531"/>
                    <a:pt x="323850" y="438912"/>
                  </a:cubicBezTo>
                  <a:lnTo>
                    <a:pt x="152400" y="438912"/>
                  </a:lnTo>
                  <a:cubicBezTo>
                    <a:pt x="137831" y="409455"/>
                    <a:pt x="119864" y="381803"/>
                    <a:pt x="98870" y="356521"/>
                  </a:cubicBezTo>
                  <a:cubicBezTo>
                    <a:pt x="85690" y="341713"/>
                    <a:pt x="75241" y="324685"/>
                    <a:pt x="68008" y="306229"/>
                  </a:cubicBezTo>
                  <a:cubicBezTo>
                    <a:pt x="60135" y="285761"/>
                    <a:pt x="55694" y="264135"/>
                    <a:pt x="54864" y="242221"/>
                  </a:cubicBezTo>
                  <a:lnTo>
                    <a:pt x="54864" y="235363"/>
                  </a:lnTo>
                  <a:cubicBezTo>
                    <a:pt x="56570" y="135350"/>
                    <a:pt x="137813" y="54995"/>
                    <a:pt x="237839" y="54388"/>
                  </a:cubicBezTo>
                  <a:lnTo>
                    <a:pt x="237839" y="54388"/>
                  </a:lnTo>
                  <a:cubicBezTo>
                    <a:pt x="337865" y="54995"/>
                    <a:pt x="419109" y="135350"/>
                    <a:pt x="420814" y="2353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>
                <a:solidFill>
                  <a:schemeClr val="bg1"/>
                </a:solidFill>
              </a:endParaRP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057704CE-4262-4F2A-9368-1FBE63F06985}"/>
                </a:ext>
              </a:extLst>
            </p:cNvPr>
            <p:cNvSpPr/>
            <p:nvPr/>
          </p:nvSpPr>
          <p:spPr>
            <a:xfrm>
              <a:off x="10120378" y="7059900"/>
              <a:ext cx="38100" cy="104775"/>
            </a:xfrm>
            <a:custGeom>
              <a:avLst/>
              <a:gdLst>
                <a:gd name="connsiteX0" fmla="*/ 19050 w 38100"/>
                <a:gd name="connsiteY0" fmla="*/ 104775 h 104775"/>
                <a:gd name="connsiteX1" fmla="*/ 38100 w 38100"/>
                <a:gd name="connsiteY1" fmla="*/ 85725 h 104775"/>
                <a:gd name="connsiteX2" fmla="*/ 38100 w 38100"/>
                <a:gd name="connsiteY2" fmla="*/ 19050 h 104775"/>
                <a:gd name="connsiteX3" fmla="*/ 19050 w 38100"/>
                <a:gd name="connsiteY3" fmla="*/ 0 h 104775"/>
                <a:gd name="connsiteX4" fmla="*/ 0 w 38100"/>
                <a:gd name="connsiteY4" fmla="*/ 19050 h 104775"/>
                <a:gd name="connsiteX5" fmla="*/ 0 w 38100"/>
                <a:gd name="connsiteY5" fmla="*/ 85725 h 104775"/>
                <a:gd name="connsiteX6" fmla="*/ 19050 w 38100"/>
                <a:gd name="connsiteY6" fmla="*/ 10477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00" h="104775">
                  <a:moveTo>
                    <a:pt x="19050" y="104775"/>
                  </a:moveTo>
                  <a:cubicBezTo>
                    <a:pt x="29571" y="104775"/>
                    <a:pt x="38100" y="96246"/>
                    <a:pt x="38100" y="85725"/>
                  </a:cubicBezTo>
                  <a:lnTo>
                    <a:pt x="38100" y="19050"/>
                  </a:lnTo>
                  <a:cubicBezTo>
                    <a:pt x="38100" y="8529"/>
                    <a:pt x="29571" y="0"/>
                    <a:pt x="19050" y="0"/>
                  </a:cubicBezTo>
                  <a:cubicBezTo>
                    <a:pt x="8529" y="0"/>
                    <a:pt x="0" y="8529"/>
                    <a:pt x="0" y="19050"/>
                  </a:cubicBezTo>
                  <a:lnTo>
                    <a:pt x="0" y="85725"/>
                  </a:lnTo>
                  <a:cubicBezTo>
                    <a:pt x="0" y="96246"/>
                    <a:pt x="8529" y="104775"/>
                    <a:pt x="19050" y="1047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>
                <a:solidFill>
                  <a:schemeClr val="bg1"/>
                </a:solidFill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9847DAD5-A104-4177-847D-AF6E1ADDF879}"/>
                </a:ext>
              </a:extLst>
            </p:cNvPr>
            <p:cNvSpPr/>
            <p:nvPr/>
          </p:nvSpPr>
          <p:spPr>
            <a:xfrm>
              <a:off x="9861295" y="7169289"/>
              <a:ext cx="76200" cy="76200"/>
            </a:xfrm>
            <a:custGeom>
              <a:avLst/>
              <a:gdLst>
                <a:gd name="connsiteX0" fmla="*/ 52105 w 76200"/>
                <a:gd name="connsiteY0" fmla="*/ 79111 h 76200"/>
                <a:gd name="connsiteX1" fmla="*/ 78965 w 76200"/>
                <a:gd name="connsiteY1" fmla="*/ 79111 h 76200"/>
                <a:gd name="connsiteX2" fmla="*/ 78965 w 76200"/>
                <a:gd name="connsiteY2" fmla="*/ 52250 h 76200"/>
                <a:gd name="connsiteX3" fmla="*/ 31817 w 76200"/>
                <a:gd name="connsiteY3" fmla="*/ 4911 h 76200"/>
                <a:gd name="connsiteX4" fmla="*/ 4910 w 76200"/>
                <a:gd name="connsiteY4" fmla="*/ 6283 h 76200"/>
                <a:gd name="connsiteX5" fmla="*/ 4956 w 76200"/>
                <a:gd name="connsiteY5" fmla="*/ 31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200" h="76200">
                  <a:moveTo>
                    <a:pt x="52105" y="79111"/>
                  </a:moveTo>
                  <a:cubicBezTo>
                    <a:pt x="59535" y="86496"/>
                    <a:pt x="71535" y="86496"/>
                    <a:pt x="78965" y="79111"/>
                  </a:cubicBezTo>
                  <a:cubicBezTo>
                    <a:pt x="86351" y="71680"/>
                    <a:pt x="86351" y="59680"/>
                    <a:pt x="78965" y="52250"/>
                  </a:cubicBezTo>
                  <a:lnTo>
                    <a:pt x="31817" y="4911"/>
                  </a:lnTo>
                  <a:cubicBezTo>
                    <a:pt x="24008" y="-2140"/>
                    <a:pt x="11962" y="-1525"/>
                    <a:pt x="4910" y="6283"/>
                  </a:cubicBezTo>
                  <a:cubicBezTo>
                    <a:pt x="-1654" y="13555"/>
                    <a:pt x="-1634" y="24619"/>
                    <a:pt x="4956" y="3186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>
                <a:solidFill>
                  <a:schemeClr val="bg1"/>
                </a:solidFill>
              </a:endParaRPr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B638CCA4-6D37-43EF-A428-E35C800D49A7}"/>
                </a:ext>
              </a:extLst>
            </p:cNvPr>
            <p:cNvSpPr/>
            <p:nvPr/>
          </p:nvSpPr>
          <p:spPr>
            <a:xfrm>
              <a:off x="10332866" y="7174232"/>
              <a:ext cx="76200" cy="76200"/>
            </a:xfrm>
            <a:custGeom>
              <a:avLst/>
              <a:gdLst>
                <a:gd name="connsiteX0" fmla="*/ 19446 w 76200"/>
                <a:gd name="connsiteY0" fmla="*/ 83407 h 76200"/>
                <a:gd name="connsiteX1" fmla="*/ 32971 w 76200"/>
                <a:gd name="connsiteY1" fmla="*/ 77787 h 76200"/>
                <a:gd name="connsiteX2" fmla="*/ 80025 w 76200"/>
                <a:gd name="connsiteY2" fmla="*/ 30162 h 76200"/>
                <a:gd name="connsiteX3" fmla="*/ 75664 w 76200"/>
                <a:gd name="connsiteY3" fmla="*/ 3577 h 76200"/>
                <a:gd name="connsiteX4" fmla="*/ 53164 w 76200"/>
                <a:gd name="connsiteY4" fmla="*/ 3778 h 76200"/>
                <a:gd name="connsiteX5" fmla="*/ 5539 w 76200"/>
                <a:gd name="connsiteY5" fmla="*/ 51403 h 76200"/>
                <a:gd name="connsiteX6" fmla="*/ 5539 w 76200"/>
                <a:gd name="connsiteY6" fmla="*/ 78264 h 76200"/>
                <a:gd name="connsiteX7" fmla="*/ 19446 w 76200"/>
                <a:gd name="connsiteY7" fmla="*/ 8340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00" h="76200">
                  <a:moveTo>
                    <a:pt x="19446" y="83407"/>
                  </a:moveTo>
                  <a:cubicBezTo>
                    <a:pt x="24523" y="83411"/>
                    <a:pt x="29392" y="81388"/>
                    <a:pt x="32971" y="77787"/>
                  </a:cubicBezTo>
                  <a:lnTo>
                    <a:pt x="80025" y="30162"/>
                  </a:lnTo>
                  <a:cubicBezTo>
                    <a:pt x="86162" y="21617"/>
                    <a:pt x="84210" y="9714"/>
                    <a:pt x="75664" y="3577"/>
                  </a:cubicBezTo>
                  <a:cubicBezTo>
                    <a:pt x="68922" y="-1265"/>
                    <a:pt x="59819" y="-1184"/>
                    <a:pt x="53164" y="3778"/>
                  </a:cubicBezTo>
                  <a:lnTo>
                    <a:pt x="5539" y="51403"/>
                  </a:lnTo>
                  <a:cubicBezTo>
                    <a:pt x="-1846" y="58834"/>
                    <a:pt x="-1846" y="70833"/>
                    <a:pt x="5539" y="78264"/>
                  </a:cubicBezTo>
                  <a:cubicBezTo>
                    <a:pt x="9290" y="81786"/>
                    <a:pt x="14306" y="83641"/>
                    <a:pt x="19446" y="834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>
                <a:solidFill>
                  <a:schemeClr val="bg1"/>
                </a:solidFill>
              </a:endParaRPr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D2F3D6BD-789A-4DA9-AC22-7C7E4ECC20B2}"/>
                </a:ext>
              </a:extLst>
            </p:cNvPr>
            <p:cNvSpPr/>
            <p:nvPr/>
          </p:nvSpPr>
          <p:spPr>
            <a:xfrm>
              <a:off x="9757856" y="7417088"/>
              <a:ext cx="104775" cy="38100"/>
            </a:xfrm>
            <a:custGeom>
              <a:avLst/>
              <a:gdLst>
                <a:gd name="connsiteX0" fmla="*/ 85725 w 104775"/>
                <a:gd name="connsiteY0" fmla="*/ 0 h 38100"/>
                <a:gd name="connsiteX1" fmla="*/ 19050 w 104775"/>
                <a:gd name="connsiteY1" fmla="*/ 0 h 38100"/>
                <a:gd name="connsiteX2" fmla="*/ 0 w 104775"/>
                <a:gd name="connsiteY2" fmla="*/ 19050 h 38100"/>
                <a:gd name="connsiteX3" fmla="*/ 19050 w 104775"/>
                <a:gd name="connsiteY3" fmla="*/ 38100 h 38100"/>
                <a:gd name="connsiteX4" fmla="*/ 85725 w 104775"/>
                <a:gd name="connsiteY4" fmla="*/ 38100 h 38100"/>
                <a:gd name="connsiteX5" fmla="*/ 104775 w 104775"/>
                <a:gd name="connsiteY5" fmla="*/ 19050 h 38100"/>
                <a:gd name="connsiteX6" fmla="*/ 85725 w 104775"/>
                <a:gd name="connsiteY6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775" h="38100">
                  <a:moveTo>
                    <a:pt x="85725" y="0"/>
                  </a:moveTo>
                  <a:lnTo>
                    <a:pt x="19050" y="0"/>
                  </a:lnTo>
                  <a:cubicBezTo>
                    <a:pt x="8529" y="0"/>
                    <a:pt x="0" y="8529"/>
                    <a:pt x="0" y="19050"/>
                  </a:cubicBezTo>
                  <a:cubicBezTo>
                    <a:pt x="0" y="29571"/>
                    <a:pt x="8529" y="38100"/>
                    <a:pt x="19050" y="38100"/>
                  </a:cubicBezTo>
                  <a:lnTo>
                    <a:pt x="85725" y="38100"/>
                  </a:lnTo>
                  <a:cubicBezTo>
                    <a:pt x="96246" y="38100"/>
                    <a:pt x="104775" y="29571"/>
                    <a:pt x="104775" y="19050"/>
                  </a:cubicBezTo>
                  <a:cubicBezTo>
                    <a:pt x="104775" y="8529"/>
                    <a:pt x="96246" y="0"/>
                    <a:pt x="8572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>
                <a:solidFill>
                  <a:schemeClr val="bg1"/>
                </a:solidFill>
              </a:endParaRPr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964C55FC-CF80-4ED9-9E09-244391B9D733}"/>
                </a:ext>
              </a:extLst>
            </p:cNvPr>
            <p:cNvSpPr/>
            <p:nvPr/>
          </p:nvSpPr>
          <p:spPr>
            <a:xfrm>
              <a:off x="9859591" y="7618628"/>
              <a:ext cx="76200" cy="85725"/>
            </a:xfrm>
            <a:custGeom>
              <a:avLst/>
              <a:gdLst>
                <a:gd name="connsiteX0" fmla="*/ 53808 w 76200"/>
                <a:gd name="connsiteY0" fmla="*/ 4581 h 85725"/>
                <a:gd name="connsiteX1" fmla="*/ 6659 w 76200"/>
                <a:gd name="connsiteY1" fmla="*/ 52206 h 85725"/>
                <a:gd name="connsiteX2" fmla="*/ 4581 w 76200"/>
                <a:gd name="connsiteY2" fmla="*/ 79066 h 85725"/>
                <a:gd name="connsiteX3" fmla="*/ 31442 w 76200"/>
                <a:gd name="connsiteY3" fmla="*/ 81144 h 85725"/>
                <a:gd name="connsiteX4" fmla="*/ 33520 w 76200"/>
                <a:gd name="connsiteY4" fmla="*/ 79066 h 85725"/>
                <a:gd name="connsiteX5" fmla="*/ 80669 w 76200"/>
                <a:gd name="connsiteY5" fmla="*/ 31441 h 85725"/>
                <a:gd name="connsiteX6" fmla="*/ 78590 w 76200"/>
                <a:gd name="connsiteY6" fmla="*/ 4581 h 85725"/>
                <a:gd name="connsiteX7" fmla="*/ 53808 w 76200"/>
                <a:gd name="connsiteY7" fmla="*/ 458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00" h="85725">
                  <a:moveTo>
                    <a:pt x="53808" y="4581"/>
                  </a:moveTo>
                  <a:lnTo>
                    <a:pt x="6659" y="52206"/>
                  </a:lnTo>
                  <a:cubicBezTo>
                    <a:pt x="-1332" y="59049"/>
                    <a:pt x="-2263" y="71075"/>
                    <a:pt x="4581" y="79066"/>
                  </a:cubicBezTo>
                  <a:cubicBezTo>
                    <a:pt x="11425" y="87058"/>
                    <a:pt x="23451" y="87987"/>
                    <a:pt x="31442" y="81144"/>
                  </a:cubicBezTo>
                  <a:cubicBezTo>
                    <a:pt x="32187" y="80506"/>
                    <a:pt x="32882" y="79811"/>
                    <a:pt x="33520" y="79066"/>
                  </a:cubicBezTo>
                  <a:lnTo>
                    <a:pt x="80669" y="31441"/>
                  </a:lnTo>
                  <a:cubicBezTo>
                    <a:pt x="87512" y="23450"/>
                    <a:pt x="86582" y="11424"/>
                    <a:pt x="78590" y="4581"/>
                  </a:cubicBezTo>
                  <a:cubicBezTo>
                    <a:pt x="71459" y="-1527"/>
                    <a:pt x="60941" y="-1527"/>
                    <a:pt x="53808" y="45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>
                <a:solidFill>
                  <a:schemeClr val="bg1"/>
                </a:solidFill>
              </a:endParaRPr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87F3AE39-71AB-4FC0-88C7-47672592B9F9}"/>
                </a:ext>
              </a:extLst>
            </p:cNvPr>
            <p:cNvSpPr/>
            <p:nvPr/>
          </p:nvSpPr>
          <p:spPr>
            <a:xfrm>
              <a:off x="10332648" y="7613306"/>
              <a:ext cx="85725" cy="85725"/>
            </a:xfrm>
            <a:custGeom>
              <a:avLst/>
              <a:gdLst>
                <a:gd name="connsiteX0" fmla="*/ 33190 w 85725"/>
                <a:gd name="connsiteY0" fmla="*/ 6283 h 85725"/>
                <a:gd name="connsiteX1" fmla="*/ 6283 w 85725"/>
                <a:gd name="connsiteY1" fmla="*/ 4911 h 85725"/>
                <a:gd name="connsiteX2" fmla="*/ 4911 w 85725"/>
                <a:gd name="connsiteY2" fmla="*/ 31817 h 85725"/>
                <a:gd name="connsiteX3" fmla="*/ 6234 w 85725"/>
                <a:gd name="connsiteY3" fmla="*/ 33144 h 85725"/>
                <a:gd name="connsiteX4" fmla="*/ 53859 w 85725"/>
                <a:gd name="connsiteY4" fmla="*/ 80769 h 85725"/>
                <a:gd name="connsiteX5" fmla="*/ 80689 w 85725"/>
                <a:gd name="connsiteY5" fmla="*/ 83213 h 85725"/>
                <a:gd name="connsiteX6" fmla="*/ 83133 w 85725"/>
                <a:gd name="connsiteY6" fmla="*/ 56384 h 85725"/>
                <a:gd name="connsiteX7" fmla="*/ 80052 w 85725"/>
                <a:gd name="connsiteY7" fmla="*/ 5343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25" h="85725">
                  <a:moveTo>
                    <a:pt x="33190" y="6283"/>
                  </a:moveTo>
                  <a:cubicBezTo>
                    <a:pt x="26139" y="-1525"/>
                    <a:pt x="14093" y="-2140"/>
                    <a:pt x="6283" y="4911"/>
                  </a:cubicBezTo>
                  <a:cubicBezTo>
                    <a:pt x="-1525" y="11961"/>
                    <a:pt x="-2140" y="24007"/>
                    <a:pt x="4911" y="31817"/>
                  </a:cubicBezTo>
                  <a:cubicBezTo>
                    <a:pt x="5330" y="32280"/>
                    <a:pt x="5772" y="32724"/>
                    <a:pt x="6234" y="33144"/>
                  </a:cubicBezTo>
                  <a:lnTo>
                    <a:pt x="53859" y="80769"/>
                  </a:lnTo>
                  <a:cubicBezTo>
                    <a:pt x="60593" y="88853"/>
                    <a:pt x="72605" y="89947"/>
                    <a:pt x="80689" y="83213"/>
                  </a:cubicBezTo>
                  <a:cubicBezTo>
                    <a:pt x="88773" y="76480"/>
                    <a:pt x="89866" y="64468"/>
                    <a:pt x="83133" y="56384"/>
                  </a:cubicBezTo>
                  <a:cubicBezTo>
                    <a:pt x="82219" y="55288"/>
                    <a:pt x="81187" y="54298"/>
                    <a:pt x="80052" y="534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>
                <a:solidFill>
                  <a:schemeClr val="bg1"/>
                </a:solidFill>
              </a:endParaRPr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ECE58B2D-41F7-4FEC-80A9-99B397427B75}"/>
                </a:ext>
              </a:extLst>
            </p:cNvPr>
            <p:cNvSpPr/>
            <p:nvPr/>
          </p:nvSpPr>
          <p:spPr>
            <a:xfrm>
              <a:off x="10412700" y="7416421"/>
              <a:ext cx="104775" cy="38100"/>
            </a:xfrm>
            <a:custGeom>
              <a:avLst/>
              <a:gdLst>
                <a:gd name="connsiteX0" fmla="*/ 85725 w 104775"/>
                <a:gd name="connsiteY0" fmla="*/ 0 h 38100"/>
                <a:gd name="connsiteX1" fmla="*/ 19050 w 104775"/>
                <a:gd name="connsiteY1" fmla="*/ 0 h 38100"/>
                <a:gd name="connsiteX2" fmla="*/ 0 w 104775"/>
                <a:gd name="connsiteY2" fmla="*/ 19050 h 38100"/>
                <a:gd name="connsiteX3" fmla="*/ 19050 w 104775"/>
                <a:gd name="connsiteY3" fmla="*/ 38100 h 38100"/>
                <a:gd name="connsiteX4" fmla="*/ 85725 w 104775"/>
                <a:gd name="connsiteY4" fmla="*/ 38100 h 38100"/>
                <a:gd name="connsiteX5" fmla="*/ 104775 w 104775"/>
                <a:gd name="connsiteY5" fmla="*/ 19050 h 38100"/>
                <a:gd name="connsiteX6" fmla="*/ 85725 w 104775"/>
                <a:gd name="connsiteY6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775" h="38100">
                  <a:moveTo>
                    <a:pt x="85725" y="0"/>
                  </a:moveTo>
                  <a:lnTo>
                    <a:pt x="19050" y="0"/>
                  </a:lnTo>
                  <a:cubicBezTo>
                    <a:pt x="8529" y="0"/>
                    <a:pt x="0" y="8529"/>
                    <a:pt x="0" y="19050"/>
                  </a:cubicBezTo>
                  <a:cubicBezTo>
                    <a:pt x="0" y="29571"/>
                    <a:pt x="8529" y="38100"/>
                    <a:pt x="19050" y="38100"/>
                  </a:cubicBezTo>
                  <a:lnTo>
                    <a:pt x="85725" y="38100"/>
                  </a:lnTo>
                  <a:cubicBezTo>
                    <a:pt x="96246" y="38100"/>
                    <a:pt x="104775" y="29571"/>
                    <a:pt x="104775" y="19050"/>
                  </a:cubicBezTo>
                  <a:cubicBezTo>
                    <a:pt x="104775" y="8529"/>
                    <a:pt x="96246" y="0"/>
                    <a:pt x="8572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>
                <a:solidFill>
                  <a:schemeClr val="bg1"/>
                </a:solidFill>
              </a:endParaRPr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EF6DE2CE-EEBC-4AF2-A8C9-C4D55308536D}"/>
              </a:ext>
            </a:extLst>
          </p:cNvPr>
          <p:cNvSpPr txBox="1"/>
          <p:nvPr/>
        </p:nvSpPr>
        <p:spPr>
          <a:xfrm>
            <a:off x="1635940" y="226200"/>
            <a:ext cx="905511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/>
              <a:t>Exploratory Data Analysis (EDA)</a:t>
            </a:r>
            <a:endParaRPr lang="en-GB" sz="5000" b="1" dirty="0">
              <a:solidFill>
                <a:schemeClr val="tx1">
                  <a:lumMod val="95000"/>
                  <a:lumOff val="5000"/>
                </a:schemeClr>
              </a:solidFill>
              <a:latin typeface="Inter" panose="020B0502030000000004" pitchFamily="34" charset="0"/>
              <a:ea typeface="Inter" panose="020B0502030000000004" pitchFamily="34" charset="0"/>
              <a:cs typeface="Open Sans" panose="020B0606030504020204" pitchFamily="34" charset="0"/>
            </a:endParaRPr>
          </a:p>
        </p:txBody>
      </p:sp>
      <p:grpSp>
        <p:nvGrpSpPr>
          <p:cNvPr id="47" name="Graphic 20" descr="Lightbulb and gear">
            <a:extLst>
              <a:ext uri="{FF2B5EF4-FFF2-40B4-BE49-F238E27FC236}">
                <a16:creationId xmlns:a16="http://schemas.microsoft.com/office/drawing/2014/main" id="{24694F68-0A95-46D5-B525-1D83F94EF6B3}"/>
              </a:ext>
            </a:extLst>
          </p:cNvPr>
          <p:cNvGrpSpPr/>
          <p:nvPr/>
        </p:nvGrpSpPr>
        <p:grpSpPr>
          <a:xfrm>
            <a:off x="93357" y="95608"/>
            <a:ext cx="525144" cy="525144"/>
            <a:chOff x="5638800" y="2971800"/>
            <a:chExt cx="914400" cy="914400"/>
          </a:xfrm>
          <a:gradFill>
            <a:gsLst>
              <a:gs pos="0">
                <a:srgbClr val="9824E9"/>
              </a:gs>
              <a:gs pos="100000">
                <a:srgbClr val="7A25FE"/>
              </a:gs>
            </a:gsLst>
            <a:lin ang="5400000" scaled="1"/>
          </a:gradFill>
        </p:grpSpPr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FC5EC789-C427-458B-B45D-FE8D6A69AB37}"/>
                </a:ext>
              </a:extLst>
            </p:cNvPr>
            <p:cNvSpPr/>
            <p:nvPr/>
          </p:nvSpPr>
          <p:spPr>
            <a:xfrm>
              <a:off x="5978271" y="3280220"/>
              <a:ext cx="209550" cy="209550"/>
            </a:xfrm>
            <a:custGeom>
              <a:avLst/>
              <a:gdLst>
                <a:gd name="connsiteX0" fmla="*/ 187547 w 209550"/>
                <a:gd name="connsiteY0" fmla="*/ 64675 h 209550"/>
                <a:gd name="connsiteX1" fmla="*/ 195644 w 209550"/>
                <a:gd name="connsiteY1" fmla="*/ 40672 h 209550"/>
                <a:gd name="connsiteX2" fmla="*/ 177355 w 209550"/>
                <a:gd name="connsiteY2" fmla="*/ 22384 h 209550"/>
                <a:gd name="connsiteX3" fmla="*/ 153353 w 209550"/>
                <a:gd name="connsiteY3" fmla="*/ 30480 h 209550"/>
                <a:gd name="connsiteX4" fmla="*/ 133541 w 209550"/>
                <a:gd name="connsiteY4" fmla="*/ 22384 h 209550"/>
                <a:gd name="connsiteX5" fmla="*/ 122301 w 209550"/>
                <a:gd name="connsiteY5" fmla="*/ 0 h 209550"/>
                <a:gd name="connsiteX6" fmla="*/ 96774 w 209550"/>
                <a:gd name="connsiteY6" fmla="*/ 0 h 209550"/>
                <a:gd name="connsiteX7" fmla="*/ 85439 w 209550"/>
                <a:gd name="connsiteY7" fmla="*/ 22479 h 209550"/>
                <a:gd name="connsiteX8" fmla="*/ 65532 w 209550"/>
                <a:gd name="connsiteY8" fmla="*/ 30575 h 209550"/>
                <a:gd name="connsiteX9" fmla="*/ 41529 w 209550"/>
                <a:gd name="connsiteY9" fmla="*/ 22479 h 209550"/>
                <a:gd name="connsiteX10" fmla="*/ 23241 w 209550"/>
                <a:gd name="connsiteY10" fmla="*/ 40767 h 209550"/>
                <a:gd name="connsiteX11" fmla="*/ 30861 w 209550"/>
                <a:gd name="connsiteY11" fmla="*/ 64770 h 209550"/>
                <a:gd name="connsiteX12" fmla="*/ 22479 w 209550"/>
                <a:gd name="connsiteY12" fmla="*/ 84582 h 209550"/>
                <a:gd name="connsiteX13" fmla="*/ 0 w 209550"/>
                <a:gd name="connsiteY13" fmla="*/ 95821 h 209550"/>
                <a:gd name="connsiteX14" fmla="*/ 0 w 209550"/>
                <a:gd name="connsiteY14" fmla="*/ 120968 h 209550"/>
                <a:gd name="connsiteX15" fmla="*/ 22479 w 209550"/>
                <a:gd name="connsiteY15" fmla="*/ 132302 h 209550"/>
                <a:gd name="connsiteX16" fmla="*/ 30575 w 209550"/>
                <a:gd name="connsiteY16" fmla="*/ 152114 h 209550"/>
                <a:gd name="connsiteX17" fmla="*/ 22479 w 209550"/>
                <a:gd name="connsiteY17" fmla="*/ 176117 h 209550"/>
                <a:gd name="connsiteX18" fmla="*/ 41529 w 209550"/>
                <a:gd name="connsiteY18" fmla="*/ 194405 h 209550"/>
                <a:gd name="connsiteX19" fmla="*/ 65532 w 209550"/>
                <a:gd name="connsiteY19" fmla="*/ 186214 h 209550"/>
                <a:gd name="connsiteX20" fmla="*/ 85344 w 209550"/>
                <a:gd name="connsiteY20" fmla="*/ 194405 h 209550"/>
                <a:gd name="connsiteX21" fmla="*/ 96583 w 209550"/>
                <a:gd name="connsiteY21" fmla="*/ 216789 h 209550"/>
                <a:gd name="connsiteX22" fmla="*/ 122111 w 209550"/>
                <a:gd name="connsiteY22" fmla="*/ 216789 h 209550"/>
                <a:gd name="connsiteX23" fmla="*/ 133445 w 209550"/>
                <a:gd name="connsiteY23" fmla="*/ 194786 h 209550"/>
                <a:gd name="connsiteX24" fmla="*/ 152972 w 209550"/>
                <a:gd name="connsiteY24" fmla="*/ 186880 h 209550"/>
                <a:gd name="connsiteX25" fmla="*/ 176879 w 209550"/>
                <a:gd name="connsiteY25" fmla="*/ 195072 h 209550"/>
                <a:gd name="connsiteX26" fmla="*/ 195167 w 209550"/>
                <a:gd name="connsiteY26" fmla="*/ 176689 h 209550"/>
                <a:gd name="connsiteX27" fmla="*/ 187071 w 209550"/>
                <a:gd name="connsiteY27" fmla="*/ 152781 h 209550"/>
                <a:gd name="connsiteX28" fmla="*/ 195739 w 209550"/>
                <a:gd name="connsiteY28" fmla="*/ 132874 h 209550"/>
                <a:gd name="connsiteX29" fmla="*/ 218123 w 209550"/>
                <a:gd name="connsiteY29" fmla="*/ 121634 h 209550"/>
                <a:gd name="connsiteX30" fmla="*/ 218123 w 209550"/>
                <a:gd name="connsiteY30" fmla="*/ 95821 h 209550"/>
                <a:gd name="connsiteX31" fmla="*/ 195644 w 209550"/>
                <a:gd name="connsiteY31" fmla="*/ 84487 h 209550"/>
                <a:gd name="connsiteX32" fmla="*/ 187547 w 209550"/>
                <a:gd name="connsiteY32" fmla="*/ 64675 h 209550"/>
                <a:gd name="connsiteX33" fmla="*/ 109442 w 209550"/>
                <a:gd name="connsiteY33" fmla="*/ 146875 h 209550"/>
                <a:gd name="connsiteX34" fmla="*/ 71342 w 209550"/>
                <a:gd name="connsiteY34" fmla="*/ 108775 h 209550"/>
                <a:gd name="connsiteX35" fmla="*/ 109442 w 209550"/>
                <a:gd name="connsiteY35" fmla="*/ 70675 h 209550"/>
                <a:gd name="connsiteX36" fmla="*/ 147542 w 209550"/>
                <a:gd name="connsiteY36" fmla="*/ 108775 h 209550"/>
                <a:gd name="connsiteX37" fmla="*/ 109442 w 209550"/>
                <a:gd name="connsiteY37" fmla="*/ 146875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09550" h="209550">
                  <a:moveTo>
                    <a:pt x="187547" y="64675"/>
                  </a:moveTo>
                  <a:lnTo>
                    <a:pt x="195644" y="40672"/>
                  </a:lnTo>
                  <a:lnTo>
                    <a:pt x="177355" y="22384"/>
                  </a:lnTo>
                  <a:lnTo>
                    <a:pt x="153353" y="30480"/>
                  </a:lnTo>
                  <a:cubicBezTo>
                    <a:pt x="147113" y="26964"/>
                    <a:pt x="140457" y="24244"/>
                    <a:pt x="133541" y="22384"/>
                  </a:cubicBezTo>
                  <a:lnTo>
                    <a:pt x="122301" y="0"/>
                  </a:lnTo>
                  <a:lnTo>
                    <a:pt x="96774" y="0"/>
                  </a:lnTo>
                  <a:lnTo>
                    <a:pt x="85439" y="22479"/>
                  </a:lnTo>
                  <a:cubicBezTo>
                    <a:pt x="78498" y="24356"/>
                    <a:pt x="71813" y="27075"/>
                    <a:pt x="65532" y="30575"/>
                  </a:cubicBezTo>
                  <a:lnTo>
                    <a:pt x="41529" y="22479"/>
                  </a:lnTo>
                  <a:lnTo>
                    <a:pt x="23241" y="40767"/>
                  </a:lnTo>
                  <a:lnTo>
                    <a:pt x="30861" y="64770"/>
                  </a:lnTo>
                  <a:cubicBezTo>
                    <a:pt x="27206" y="70976"/>
                    <a:pt x="24388" y="77637"/>
                    <a:pt x="22479" y="84582"/>
                  </a:cubicBezTo>
                  <a:lnTo>
                    <a:pt x="0" y="95821"/>
                  </a:lnTo>
                  <a:lnTo>
                    <a:pt x="0" y="120968"/>
                  </a:lnTo>
                  <a:lnTo>
                    <a:pt x="22479" y="132302"/>
                  </a:lnTo>
                  <a:cubicBezTo>
                    <a:pt x="24332" y="139221"/>
                    <a:pt x="27052" y="145878"/>
                    <a:pt x="30575" y="152114"/>
                  </a:cubicBezTo>
                  <a:lnTo>
                    <a:pt x="22479" y="176117"/>
                  </a:lnTo>
                  <a:lnTo>
                    <a:pt x="41529" y="194405"/>
                  </a:lnTo>
                  <a:lnTo>
                    <a:pt x="65532" y="186214"/>
                  </a:lnTo>
                  <a:cubicBezTo>
                    <a:pt x="71767" y="189763"/>
                    <a:pt x="78423" y="192515"/>
                    <a:pt x="85344" y="194405"/>
                  </a:cubicBezTo>
                  <a:lnTo>
                    <a:pt x="96583" y="216789"/>
                  </a:lnTo>
                  <a:lnTo>
                    <a:pt x="122111" y="216789"/>
                  </a:lnTo>
                  <a:lnTo>
                    <a:pt x="133445" y="194786"/>
                  </a:lnTo>
                  <a:cubicBezTo>
                    <a:pt x="140245" y="192937"/>
                    <a:pt x="146800" y="190283"/>
                    <a:pt x="152972" y="186880"/>
                  </a:cubicBezTo>
                  <a:lnTo>
                    <a:pt x="176879" y="195072"/>
                  </a:lnTo>
                  <a:lnTo>
                    <a:pt x="195167" y="176689"/>
                  </a:lnTo>
                  <a:lnTo>
                    <a:pt x="187071" y="152781"/>
                  </a:lnTo>
                  <a:cubicBezTo>
                    <a:pt x="190710" y="146497"/>
                    <a:pt x="193618" y="139818"/>
                    <a:pt x="195739" y="132874"/>
                  </a:cubicBezTo>
                  <a:lnTo>
                    <a:pt x="218123" y="121634"/>
                  </a:lnTo>
                  <a:lnTo>
                    <a:pt x="218123" y="95821"/>
                  </a:lnTo>
                  <a:lnTo>
                    <a:pt x="195644" y="84487"/>
                  </a:lnTo>
                  <a:cubicBezTo>
                    <a:pt x="193825" y="77556"/>
                    <a:pt x="191103" y="70896"/>
                    <a:pt x="187547" y="64675"/>
                  </a:cubicBezTo>
                  <a:close/>
                  <a:moveTo>
                    <a:pt x="109442" y="146875"/>
                  </a:moveTo>
                  <a:cubicBezTo>
                    <a:pt x="88401" y="146875"/>
                    <a:pt x="71342" y="129817"/>
                    <a:pt x="71342" y="108775"/>
                  </a:cubicBezTo>
                  <a:cubicBezTo>
                    <a:pt x="71342" y="87734"/>
                    <a:pt x="88401" y="70675"/>
                    <a:pt x="109442" y="70675"/>
                  </a:cubicBezTo>
                  <a:cubicBezTo>
                    <a:pt x="130356" y="70982"/>
                    <a:pt x="147236" y="87861"/>
                    <a:pt x="147542" y="108775"/>
                  </a:cubicBezTo>
                  <a:cubicBezTo>
                    <a:pt x="147542" y="129817"/>
                    <a:pt x="130484" y="146875"/>
                    <a:pt x="109442" y="1468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E1BB402-251D-44EB-9823-289AF338AD0E}"/>
                </a:ext>
              </a:extLst>
            </p:cNvPr>
            <p:cNvSpPr/>
            <p:nvPr/>
          </p:nvSpPr>
          <p:spPr>
            <a:xfrm>
              <a:off x="5979698" y="3684175"/>
              <a:ext cx="209550" cy="47625"/>
            </a:xfrm>
            <a:custGeom>
              <a:avLst/>
              <a:gdLst>
                <a:gd name="connsiteX0" fmla="*/ 189835 w 209550"/>
                <a:gd name="connsiteY0" fmla="*/ 0 h 47625"/>
                <a:gd name="connsiteX1" fmla="*/ 25910 w 209550"/>
                <a:gd name="connsiteY1" fmla="*/ 0 h 47625"/>
                <a:gd name="connsiteX2" fmla="*/ 48 w 209550"/>
                <a:gd name="connsiteY2" fmla="*/ 29098 h 47625"/>
                <a:gd name="connsiteX3" fmla="*/ 25910 w 209550"/>
                <a:gd name="connsiteY3" fmla="*/ 54959 h 47625"/>
                <a:gd name="connsiteX4" fmla="*/ 189835 w 209550"/>
                <a:gd name="connsiteY4" fmla="*/ 54959 h 47625"/>
                <a:gd name="connsiteX5" fmla="*/ 215696 w 209550"/>
                <a:gd name="connsiteY5" fmla="*/ 25861 h 47625"/>
                <a:gd name="connsiteX6" fmla="*/ 189835 w 209550"/>
                <a:gd name="connsiteY6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550" h="47625">
                  <a:moveTo>
                    <a:pt x="189835" y="0"/>
                  </a:moveTo>
                  <a:lnTo>
                    <a:pt x="25910" y="0"/>
                  </a:lnTo>
                  <a:cubicBezTo>
                    <a:pt x="10734" y="894"/>
                    <a:pt x="-845" y="13922"/>
                    <a:pt x="48" y="29098"/>
                  </a:cubicBezTo>
                  <a:cubicBezTo>
                    <a:pt x="869" y="43027"/>
                    <a:pt x="11981" y="54139"/>
                    <a:pt x="25910" y="54959"/>
                  </a:cubicBezTo>
                  <a:lnTo>
                    <a:pt x="189835" y="54959"/>
                  </a:lnTo>
                  <a:cubicBezTo>
                    <a:pt x="205011" y="54065"/>
                    <a:pt x="216590" y="41037"/>
                    <a:pt x="215696" y="25861"/>
                  </a:cubicBezTo>
                  <a:cubicBezTo>
                    <a:pt x="214875" y="11932"/>
                    <a:pt x="203763" y="820"/>
                    <a:pt x="18983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E68EA19C-F604-4B79-8D0B-5F97064BA8F5}"/>
                </a:ext>
              </a:extLst>
            </p:cNvPr>
            <p:cNvSpPr/>
            <p:nvPr/>
          </p:nvSpPr>
          <p:spPr>
            <a:xfrm>
              <a:off x="6028087" y="3777234"/>
              <a:ext cx="114300" cy="47625"/>
            </a:xfrm>
            <a:custGeom>
              <a:avLst/>
              <a:gdLst>
                <a:gd name="connsiteX0" fmla="*/ 59531 w 114300"/>
                <a:gd name="connsiteY0" fmla="*/ 54959 h 47625"/>
                <a:gd name="connsiteX1" fmla="*/ 118967 w 114300"/>
                <a:gd name="connsiteY1" fmla="*/ 0 h 47625"/>
                <a:gd name="connsiteX2" fmla="*/ 0 w 114300"/>
                <a:gd name="connsiteY2" fmla="*/ 0 h 47625"/>
                <a:gd name="connsiteX3" fmla="*/ 59531 w 114300"/>
                <a:gd name="connsiteY3" fmla="*/ 549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47625">
                  <a:moveTo>
                    <a:pt x="59531" y="54959"/>
                  </a:moveTo>
                  <a:cubicBezTo>
                    <a:pt x="90631" y="54910"/>
                    <a:pt x="116487" y="31001"/>
                    <a:pt x="118967" y="0"/>
                  </a:cubicBezTo>
                  <a:lnTo>
                    <a:pt x="0" y="0"/>
                  </a:lnTo>
                  <a:cubicBezTo>
                    <a:pt x="2527" y="31016"/>
                    <a:pt x="28413" y="54914"/>
                    <a:pt x="59531" y="549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05F87774-1EBD-41D6-811A-1551940AC47A}"/>
                </a:ext>
              </a:extLst>
            </p:cNvPr>
            <p:cNvSpPr/>
            <p:nvPr/>
          </p:nvSpPr>
          <p:spPr>
            <a:xfrm>
              <a:off x="5849207" y="3152013"/>
              <a:ext cx="466725" cy="485775"/>
            </a:xfrm>
            <a:custGeom>
              <a:avLst/>
              <a:gdLst>
                <a:gd name="connsiteX0" fmla="*/ 476250 w 466725"/>
                <a:gd name="connsiteY0" fmla="*/ 243364 h 485775"/>
                <a:gd name="connsiteX1" fmla="*/ 476250 w 466725"/>
                <a:gd name="connsiteY1" fmla="*/ 235172 h 485775"/>
                <a:gd name="connsiteX2" fmla="*/ 238125 w 466725"/>
                <a:gd name="connsiteY2" fmla="*/ 0 h 485775"/>
                <a:gd name="connsiteX3" fmla="*/ 238125 w 466725"/>
                <a:gd name="connsiteY3" fmla="*/ 0 h 485775"/>
                <a:gd name="connsiteX4" fmla="*/ 0 w 466725"/>
                <a:gd name="connsiteY4" fmla="*/ 235172 h 485775"/>
                <a:gd name="connsiteX5" fmla="*/ 0 w 466725"/>
                <a:gd name="connsiteY5" fmla="*/ 243364 h 485775"/>
                <a:gd name="connsiteX6" fmla="*/ 16573 w 466725"/>
                <a:gd name="connsiteY6" fmla="*/ 325755 h 485775"/>
                <a:gd name="connsiteX7" fmla="*/ 57912 w 466725"/>
                <a:gd name="connsiteY7" fmla="*/ 393478 h 485775"/>
                <a:gd name="connsiteX8" fmla="*/ 113633 w 466725"/>
                <a:gd name="connsiteY8" fmla="*/ 483965 h 485775"/>
                <a:gd name="connsiteX9" fmla="*/ 130016 w 466725"/>
                <a:gd name="connsiteY9" fmla="*/ 494062 h 485775"/>
                <a:gd name="connsiteX10" fmla="*/ 346234 w 466725"/>
                <a:gd name="connsiteY10" fmla="*/ 494062 h 485775"/>
                <a:gd name="connsiteX11" fmla="*/ 362617 w 466725"/>
                <a:gd name="connsiteY11" fmla="*/ 483965 h 485775"/>
                <a:gd name="connsiteX12" fmla="*/ 418338 w 466725"/>
                <a:gd name="connsiteY12" fmla="*/ 393478 h 485775"/>
                <a:gd name="connsiteX13" fmla="*/ 459676 w 466725"/>
                <a:gd name="connsiteY13" fmla="*/ 325755 h 485775"/>
                <a:gd name="connsiteX14" fmla="*/ 476250 w 466725"/>
                <a:gd name="connsiteY14" fmla="*/ 243364 h 485775"/>
                <a:gd name="connsiteX15" fmla="*/ 421386 w 466725"/>
                <a:gd name="connsiteY15" fmla="*/ 242507 h 485775"/>
                <a:gd name="connsiteX16" fmla="*/ 408718 w 466725"/>
                <a:gd name="connsiteY16" fmla="*/ 306515 h 485775"/>
                <a:gd name="connsiteX17" fmla="*/ 377857 w 466725"/>
                <a:gd name="connsiteY17" fmla="*/ 356807 h 485775"/>
                <a:gd name="connsiteX18" fmla="*/ 323850 w 466725"/>
                <a:gd name="connsiteY18" fmla="*/ 438912 h 485775"/>
                <a:gd name="connsiteX19" fmla="*/ 152400 w 466725"/>
                <a:gd name="connsiteY19" fmla="*/ 438912 h 485775"/>
                <a:gd name="connsiteX20" fmla="*/ 98870 w 466725"/>
                <a:gd name="connsiteY20" fmla="*/ 356521 h 485775"/>
                <a:gd name="connsiteX21" fmla="*/ 68008 w 466725"/>
                <a:gd name="connsiteY21" fmla="*/ 306229 h 485775"/>
                <a:gd name="connsiteX22" fmla="*/ 54864 w 466725"/>
                <a:gd name="connsiteY22" fmla="*/ 242221 h 485775"/>
                <a:gd name="connsiteX23" fmla="*/ 54864 w 466725"/>
                <a:gd name="connsiteY23" fmla="*/ 235363 h 485775"/>
                <a:gd name="connsiteX24" fmla="*/ 237839 w 466725"/>
                <a:gd name="connsiteY24" fmla="*/ 54388 h 485775"/>
                <a:gd name="connsiteX25" fmla="*/ 237839 w 466725"/>
                <a:gd name="connsiteY25" fmla="*/ 54388 h 485775"/>
                <a:gd name="connsiteX26" fmla="*/ 420814 w 466725"/>
                <a:gd name="connsiteY26" fmla="*/ 235363 h 485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66725" h="485775">
                  <a:moveTo>
                    <a:pt x="476250" y="243364"/>
                  </a:moveTo>
                  <a:lnTo>
                    <a:pt x="476250" y="235172"/>
                  </a:lnTo>
                  <a:cubicBezTo>
                    <a:pt x="473823" y="105160"/>
                    <a:pt x="368157" y="804"/>
                    <a:pt x="238125" y="0"/>
                  </a:cubicBezTo>
                  <a:lnTo>
                    <a:pt x="238125" y="0"/>
                  </a:lnTo>
                  <a:cubicBezTo>
                    <a:pt x="108093" y="804"/>
                    <a:pt x="2427" y="105160"/>
                    <a:pt x="0" y="235172"/>
                  </a:cubicBezTo>
                  <a:lnTo>
                    <a:pt x="0" y="243364"/>
                  </a:lnTo>
                  <a:cubicBezTo>
                    <a:pt x="871" y="271562"/>
                    <a:pt x="6473" y="299414"/>
                    <a:pt x="16573" y="325755"/>
                  </a:cubicBezTo>
                  <a:cubicBezTo>
                    <a:pt x="26214" y="350609"/>
                    <a:pt x="40213" y="373543"/>
                    <a:pt x="57912" y="393478"/>
                  </a:cubicBezTo>
                  <a:cubicBezTo>
                    <a:pt x="79724" y="417195"/>
                    <a:pt x="103537" y="463391"/>
                    <a:pt x="113633" y="483965"/>
                  </a:cubicBezTo>
                  <a:cubicBezTo>
                    <a:pt x="116721" y="490180"/>
                    <a:pt x="123076" y="494096"/>
                    <a:pt x="130016" y="494062"/>
                  </a:cubicBezTo>
                  <a:lnTo>
                    <a:pt x="346234" y="494062"/>
                  </a:lnTo>
                  <a:cubicBezTo>
                    <a:pt x="353174" y="494096"/>
                    <a:pt x="359529" y="490180"/>
                    <a:pt x="362617" y="483965"/>
                  </a:cubicBezTo>
                  <a:cubicBezTo>
                    <a:pt x="372713" y="463391"/>
                    <a:pt x="396526" y="417290"/>
                    <a:pt x="418338" y="393478"/>
                  </a:cubicBezTo>
                  <a:cubicBezTo>
                    <a:pt x="436037" y="373543"/>
                    <a:pt x="450036" y="350609"/>
                    <a:pt x="459676" y="325755"/>
                  </a:cubicBezTo>
                  <a:cubicBezTo>
                    <a:pt x="469777" y="299414"/>
                    <a:pt x="475379" y="271562"/>
                    <a:pt x="476250" y="243364"/>
                  </a:cubicBezTo>
                  <a:close/>
                  <a:moveTo>
                    <a:pt x="421386" y="242507"/>
                  </a:moveTo>
                  <a:cubicBezTo>
                    <a:pt x="420709" y="264394"/>
                    <a:pt x="416429" y="286020"/>
                    <a:pt x="408718" y="306515"/>
                  </a:cubicBezTo>
                  <a:cubicBezTo>
                    <a:pt x="401485" y="324971"/>
                    <a:pt x="391037" y="341999"/>
                    <a:pt x="377857" y="356807"/>
                  </a:cubicBezTo>
                  <a:cubicBezTo>
                    <a:pt x="356714" y="381975"/>
                    <a:pt x="338588" y="409531"/>
                    <a:pt x="323850" y="438912"/>
                  </a:cubicBezTo>
                  <a:lnTo>
                    <a:pt x="152400" y="438912"/>
                  </a:lnTo>
                  <a:cubicBezTo>
                    <a:pt x="137831" y="409455"/>
                    <a:pt x="119864" y="381803"/>
                    <a:pt x="98870" y="356521"/>
                  </a:cubicBezTo>
                  <a:cubicBezTo>
                    <a:pt x="85690" y="341713"/>
                    <a:pt x="75241" y="324685"/>
                    <a:pt x="68008" y="306229"/>
                  </a:cubicBezTo>
                  <a:cubicBezTo>
                    <a:pt x="60135" y="285761"/>
                    <a:pt x="55694" y="264135"/>
                    <a:pt x="54864" y="242221"/>
                  </a:cubicBezTo>
                  <a:lnTo>
                    <a:pt x="54864" y="235363"/>
                  </a:lnTo>
                  <a:cubicBezTo>
                    <a:pt x="56570" y="135350"/>
                    <a:pt x="137813" y="54995"/>
                    <a:pt x="237839" y="54388"/>
                  </a:cubicBezTo>
                  <a:lnTo>
                    <a:pt x="237839" y="54388"/>
                  </a:lnTo>
                  <a:cubicBezTo>
                    <a:pt x="337865" y="54995"/>
                    <a:pt x="419109" y="135350"/>
                    <a:pt x="420814" y="2353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A3763D45-75F8-4344-AF95-69D10CB3DB0E}"/>
                </a:ext>
              </a:extLst>
            </p:cNvPr>
            <p:cNvSpPr/>
            <p:nvPr/>
          </p:nvSpPr>
          <p:spPr>
            <a:xfrm>
              <a:off x="6070378" y="3009900"/>
              <a:ext cx="38100" cy="104775"/>
            </a:xfrm>
            <a:custGeom>
              <a:avLst/>
              <a:gdLst>
                <a:gd name="connsiteX0" fmla="*/ 19050 w 38100"/>
                <a:gd name="connsiteY0" fmla="*/ 104775 h 104775"/>
                <a:gd name="connsiteX1" fmla="*/ 38100 w 38100"/>
                <a:gd name="connsiteY1" fmla="*/ 85725 h 104775"/>
                <a:gd name="connsiteX2" fmla="*/ 38100 w 38100"/>
                <a:gd name="connsiteY2" fmla="*/ 19050 h 104775"/>
                <a:gd name="connsiteX3" fmla="*/ 19050 w 38100"/>
                <a:gd name="connsiteY3" fmla="*/ 0 h 104775"/>
                <a:gd name="connsiteX4" fmla="*/ 0 w 38100"/>
                <a:gd name="connsiteY4" fmla="*/ 19050 h 104775"/>
                <a:gd name="connsiteX5" fmla="*/ 0 w 38100"/>
                <a:gd name="connsiteY5" fmla="*/ 85725 h 104775"/>
                <a:gd name="connsiteX6" fmla="*/ 19050 w 38100"/>
                <a:gd name="connsiteY6" fmla="*/ 10477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00" h="104775">
                  <a:moveTo>
                    <a:pt x="19050" y="104775"/>
                  </a:moveTo>
                  <a:cubicBezTo>
                    <a:pt x="29571" y="104775"/>
                    <a:pt x="38100" y="96246"/>
                    <a:pt x="38100" y="85725"/>
                  </a:cubicBezTo>
                  <a:lnTo>
                    <a:pt x="38100" y="19050"/>
                  </a:lnTo>
                  <a:cubicBezTo>
                    <a:pt x="38100" y="8529"/>
                    <a:pt x="29571" y="0"/>
                    <a:pt x="19050" y="0"/>
                  </a:cubicBezTo>
                  <a:cubicBezTo>
                    <a:pt x="8529" y="0"/>
                    <a:pt x="0" y="8529"/>
                    <a:pt x="0" y="19050"/>
                  </a:cubicBezTo>
                  <a:lnTo>
                    <a:pt x="0" y="85725"/>
                  </a:lnTo>
                  <a:cubicBezTo>
                    <a:pt x="0" y="96246"/>
                    <a:pt x="8529" y="104775"/>
                    <a:pt x="19050" y="1047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991DD32A-E2D2-4D1D-8A6B-275D8E96B31A}"/>
                </a:ext>
              </a:extLst>
            </p:cNvPr>
            <p:cNvSpPr/>
            <p:nvPr/>
          </p:nvSpPr>
          <p:spPr>
            <a:xfrm>
              <a:off x="5811295" y="3119289"/>
              <a:ext cx="76200" cy="76200"/>
            </a:xfrm>
            <a:custGeom>
              <a:avLst/>
              <a:gdLst>
                <a:gd name="connsiteX0" fmla="*/ 52105 w 76200"/>
                <a:gd name="connsiteY0" fmla="*/ 79111 h 76200"/>
                <a:gd name="connsiteX1" fmla="*/ 78965 w 76200"/>
                <a:gd name="connsiteY1" fmla="*/ 79111 h 76200"/>
                <a:gd name="connsiteX2" fmla="*/ 78965 w 76200"/>
                <a:gd name="connsiteY2" fmla="*/ 52250 h 76200"/>
                <a:gd name="connsiteX3" fmla="*/ 31817 w 76200"/>
                <a:gd name="connsiteY3" fmla="*/ 4911 h 76200"/>
                <a:gd name="connsiteX4" fmla="*/ 4910 w 76200"/>
                <a:gd name="connsiteY4" fmla="*/ 6283 h 76200"/>
                <a:gd name="connsiteX5" fmla="*/ 4956 w 76200"/>
                <a:gd name="connsiteY5" fmla="*/ 31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200" h="76200">
                  <a:moveTo>
                    <a:pt x="52105" y="79111"/>
                  </a:moveTo>
                  <a:cubicBezTo>
                    <a:pt x="59535" y="86496"/>
                    <a:pt x="71535" y="86496"/>
                    <a:pt x="78965" y="79111"/>
                  </a:cubicBezTo>
                  <a:cubicBezTo>
                    <a:pt x="86351" y="71680"/>
                    <a:pt x="86351" y="59680"/>
                    <a:pt x="78965" y="52250"/>
                  </a:cubicBezTo>
                  <a:lnTo>
                    <a:pt x="31817" y="4911"/>
                  </a:lnTo>
                  <a:cubicBezTo>
                    <a:pt x="24008" y="-2140"/>
                    <a:pt x="11962" y="-1525"/>
                    <a:pt x="4910" y="6283"/>
                  </a:cubicBezTo>
                  <a:cubicBezTo>
                    <a:pt x="-1654" y="13555"/>
                    <a:pt x="-1634" y="24619"/>
                    <a:pt x="4956" y="3186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90C5FFAC-0433-404D-A517-A408060C2F20}"/>
                </a:ext>
              </a:extLst>
            </p:cNvPr>
            <p:cNvSpPr/>
            <p:nvPr/>
          </p:nvSpPr>
          <p:spPr>
            <a:xfrm>
              <a:off x="6282866" y="3124232"/>
              <a:ext cx="76200" cy="76200"/>
            </a:xfrm>
            <a:custGeom>
              <a:avLst/>
              <a:gdLst>
                <a:gd name="connsiteX0" fmla="*/ 19446 w 76200"/>
                <a:gd name="connsiteY0" fmla="*/ 83407 h 76200"/>
                <a:gd name="connsiteX1" fmla="*/ 32971 w 76200"/>
                <a:gd name="connsiteY1" fmla="*/ 77787 h 76200"/>
                <a:gd name="connsiteX2" fmla="*/ 80025 w 76200"/>
                <a:gd name="connsiteY2" fmla="*/ 30162 h 76200"/>
                <a:gd name="connsiteX3" fmla="*/ 75664 w 76200"/>
                <a:gd name="connsiteY3" fmla="*/ 3577 h 76200"/>
                <a:gd name="connsiteX4" fmla="*/ 53164 w 76200"/>
                <a:gd name="connsiteY4" fmla="*/ 3778 h 76200"/>
                <a:gd name="connsiteX5" fmla="*/ 5539 w 76200"/>
                <a:gd name="connsiteY5" fmla="*/ 51403 h 76200"/>
                <a:gd name="connsiteX6" fmla="*/ 5539 w 76200"/>
                <a:gd name="connsiteY6" fmla="*/ 78264 h 76200"/>
                <a:gd name="connsiteX7" fmla="*/ 19446 w 76200"/>
                <a:gd name="connsiteY7" fmla="*/ 8340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00" h="76200">
                  <a:moveTo>
                    <a:pt x="19446" y="83407"/>
                  </a:moveTo>
                  <a:cubicBezTo>
                    <a:pt x="24523" y="83411"/>
                    <a:pt x="29392" y="81388"/>
                    <a:pt x="32971" y="77787"/>
                  </a:cubicBezTo>
                  <a:lnTo>
                    <a:pt x="80025" y="30162"/>
                  </a:lnTo>
                  <a:cubicBezTo>
                    <a:pt x="86162" y="21617"/>
                    <a:pt x="84210" y="9714"/>
                    <a:pt x="75664" y="3577"/>
                  </a:cubicBezTo>
                  <a:cubicBezTo>
                    <a:pt x="68922" y="-1265"/>
                    <a:pt x="59819" y="-1184"/>
                    <a:pt x="53164" y="3778"/>
                  </a:cubicBezTo>
                  <a:lnTo>
                    <a:pt x="5539" y="51403"/>
                  </a:lnTo>
                  <a:cubicBezTo>
                    <a:pt x="-1846" y="58834"/>
                    <a:pt x="-1846" y="70833"/>
                    <a:pt x="5539" y="78264"/>
                  </a:cubicBezTo>
                  <a:cubicBezTo>
                    <a:pt x="9290" y="81786"/>
                    <a:pt x="14306" y="83641"/>
                    <a:pt x="19446" y="834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A7421890-4A27-450C-8392-02541D701985}"/>
                </a:ext>
              </a:extLst>
            </p:cNvPr>
            <p:cNvSpPr/>
            <p:nvPr/>
          </p:nvSpPr>
          <p:spPr>
            <a:xfrm>
              <a:off x="5707856" y="3367088"/>
              <a:ext cx="104775" cy="38100"/>
            </a:xfrm>
            <a:custGeom>
              <a:avLst/>
              <a:gdLst>
                <a:gd name="connsiteX0" fmla="*/ 85725 w 104775"/>
                <a:gd name="connsiteY0" fmla="*/ 0 h 38100"/>
                <a:gd name="connsiteX1" fmla="*/ 19050 w 104775"/>
                <a:gd name="connsiteY1" fmla="*/ 0 h 38100"/>
                <a:gd name="connsiteX2" fmla="*/ 0 w 104775"/>
                <a:gd name="connsiteY2" fmla="*/ 19050 h 38100"/>
                <a:gd name="connsiteX3" fmla="*/ 19050 w 104775"/>
                <a:gd name="connsiteY3" fmla="*/ 38100 h 38100"/>
                <a:gd name="connsiteX4" fmla="*/ 85725 w 104775"/>
                <a:gd name="connsiteY4" fmla="*/ 38100 h 38100"/>
                <a:gd name="connsiteX5" fmla="*/ 104775 w 104775"/>
                <a:gd name="connsiteY5" fmla="*/ 19050 h 38100"/>
                <a:gd name="connsiteX6" fmla="*/ 85725 w 104775"/>
                <a:gd name="connsiteY6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775" h="38100">
                  <a:moveTo>
                    <a:pt x="85725" y="0"/>
                  </a:moveTo>
                  <a:lnTo>
                    <a:pt x="19050" y="0"/>
                  </a:lnTo>
                  <a:cubicBezTo>
                    <a:pt x="8529" y="0"/>
                    <a:pt x="0" y="8529"/>
                    <a:pt x="0" y="19050"/>
                  </a:cubicBezTo>
                  <a:cubicBezTo>
                    <a:pt x="0" y="29571"/>
                    <a:pt x="8529" y="38100"/>
                    <a:pt x="19050" y="38100"/>
                  </a:cubicBezTo>
                  <a:lnTo>
                    <a:pt x="85725" y="38100"/>
                  </a:lnTo>
                  <a:cubicBezTo>
                    <a:pt x="96246" y="38100"/>
                    <a:pt x="104775" y="29571"/>
                    <a:pt x="104775" y="19050"/>
                  </a:cubicBezTo>
                  <a:cubicBezTo>
                    <a:pt x="104775" y="8529"/>
                    <a:pt x="96246" y="0"/>
                    <a:pt x="8572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67BB4C3D-A478-4AEF-B19A-CE0A4A694DB7}"/>
                </a:ext>
              </a:extLst>
            </p:cNvPr>
            <p:cNvSpPr/>
            <p:nvPr/>
          </p:nvSpPr>
          <p:spPr>
            <a:xfrm>
              <a:off x="5809591" y="3568628"/>
              <a:ext cx="76200" cy="85725"/>
            </a:xfrm>
            <a:custGeom>
              <a:avLst/>
              <a:gdLst>
                <a:gd name="connsiteX0" fmla="*/ 53808 w 76200"/>
                <a:gd name="connsiteY0" fmla="*/ 4581 h 85725"/>
                <a:gd name="connsiteX1" fmla="*/ 6659 w 76200"/>
                <a:gd name="connsiteY1" fmla="*/ 52206 h 85725"/>
                <a:gd name="connsiteX2" fmla="*/ 4581 w 76200"/>
                <a:gd name="connsiteY2" fmla="*/ 79066 h 85725"/>
                <a:gd name="connsiteX3" fmla="*/ 31442 w 76200"/>
                <a:gd name="connsiteY3" fmla="*/ 81144 h 85725"/>
                <a:gd name="connsiteX4" fmla="*/ 33520 w 76200"/>
                <a:gd name="connsiteY4" fmla="*/ 79066 h 85725"/>
                <a:gd name="connsiteX5" fmla="*/ 80669 w 76200"/>
                <a:gd name="connsiteY5" fmla="*/ 31441 h 85725"/>
                <a:gd name="connsiteX6" fmla="*/ 78590 w 76200"/>
                <a:gd name="connsiteY6" fmla="*/ 4581 h 85725"/>
                <a:gd name="connsiteX7" fmla="*/ 53808 w 76200"/>
                <a:gd name="connsiteY7" fmla="*/ 458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00" h="85725">
                  <a:moveTo>
                    <a:pt x="53808" y="4581"/>
                  </a:moveTo>
                  <a:lnTo>
                    <a:pt x="6659" y="52206"/>
                  </a:lnTo>
                  <a:cubicBezTo>
                    <a:pt x="-1332" y="59049"/>
                    <a:pt x="-2263" y="71075"/>
                    <a:pt x="4581" y="79066"/>
                  </a:cubicBezTo>
                  <a:cubicBezTo>
                    <a:pt x="11425" y="87058"/>
                    <a:pt x="23451" y="87987"/>
                    <a:pt x="31442" y="81144"/>
                  </a:cubicBezTo>
                  <a:cubicBezTo>
                    <a:pt x="32187" y="80506"/>
                    <a:pt x="32882" y="79811"/>
                    <a:pt x="33520" y="79066"/>
                  </a:cubicBezTo>
                  <a:lnTo>
                    <a:pt x="80669" y="31441"/>
                  </a:lnTo>
                  <a:cubicBezTo>
                    <a:pt x="87512" y="23450"/>
                    <a:pt x="86582" y="11424"/>
                    <a:pt x="78590" y="4581"/>
                  </a:cubicBezTo>
                  <a:cubicBezTo>
                    <a:pt x="71459" y="-1527"/>
                    <a:pt x="60941" y="-1527"/>
                    <a:pt x="53808" y="45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09D697E0-7E41-47D8-BE91-47472E47EBBB}"/>
                </a:ext>
              </a:extLst>
            </p:cNvPr>
            <p:cNvSpPr/>
            <p:nvPr/>
          </p:nvSpPr>
          <p:spPr>
            <a:xfrm>
              <a:off x="6282648" y="3563306"/>
              <a:ext cx="85725" cy="85725"/>
            </a:xfrm>
            <a:custGeom>
              <a:avLst/>
              <a:gdLst>
                <a:gd name="connsiteX0" fmla="*/ 33190 w 85725"/>
                <a:gd name="connsiteY0" fmla="*/ 6283 h 85725"/>
                <a:gd name="connsiteX1" fmla="*/ 6283 w 85725"/>
                <a:gd name="connsiteY1" fmla="*/ 4911 h 85725"/>
                <a:gd name="connsiteX2" fmla="*/ 4911 w 85725"/>
                <a:gd name="connsiteY2" fmla="*/ 31817 h 85725"/>
                <a:gd name="connsiteX3" fmla="*/ 6234 w 85725"/>
                <a:gd name="connsiteY3" fmla="*/ 33144 h 85725"/>
                <a:gd name="connsiteX4" fmla="*/ 53859 w 85725"/>
                <a:gd name="connsiteY4" fmla="*/ 80769 h 85725"/>
                <a:gd name="connsiteX5" fmla="*/ 80689 w 85725"/>
                <a:gd name="connsiteY5" fmla="*/ 83213 h 85725"/>
                <a:gd name="connsiteX6" fmla="*/ 83133 w 85725"/>
                <a:gd name="connsiteY6" fmla="*/ 56384 h 85725"/>
                <a:gd name="connsiteX7" fmla="*/ 80052 w 85725"/>
                <a:gd name="connsiteY7" fmla="*/ 5343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25" h="85725">
                  <a:moveTo>
                    <a:pt x="33190" y="6283"/>
                  </a:moveTo>
                  <a:cubicBezTo>
                    <a:pt x="26139" y="-1525"/>
                    <a:pt x="14093" y="-2140"/>
                    <a:pt x="6283" y="4911"/>
                  </a:cubicBezTo>
                  <a:cubicBezTo>
                    <a:pt x="-1525" y="11961"/>
                    <a:pt x="-2140" y="24007"/>
                    <a:pt x="4911" y="31817"/>
                  </a:cubicBezTo>
                  <a:cubicBezTo>
                    <a:pt x="5330" y="32280"/>
                    <a:pt x="5772" y="32724"/>
                    <a:pt x="6234" y="33144"/>
                  </a:cubicBezTo>
                  <a:lnTo>
                    <a:pt x="53859" y="80769"/>
                  </a:lnTo>
                  <a:cubicBezTo>
                    <a:pt x="60593" y="88853"/>
                    <a:pt x="72605" y="89947"/>
                    <a:pt x="80689" y="83213"/>
                  </a:cubicBezTo>
                  <a:cubicBezTo>
                    <a:pt x="88773" y="76480"/>
                    <a:pt x="89866" y="64468"/>
                    <a:pt x="83133" y="56384"/>
                  </a:cubicBezTo>
                  <a:cubicBezTo>
                    <a:pt x="82219" y="55288"/>
                    <a:pt x="81187" y="54298"/>
                    <a:pt x="80052" y="534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291F8C25-19CF-457E-871B-A7C267E405D2}"/>
                </a:ext>
              </a:extLst>
            </p:cNvPr>
            <p:cNvSpPr/>
            <p:nvPr/>
          </p:nvSpPr>
          <p:spPr>
            <a:xfrm>
              <a:off x="6362700" y="3366421"/>
              <a:ext cx="104775" cy="38100"/>
            </a:xfrm>
            <a:custGeom>
              <a:avLst/>
              <a:gdLst>
                <a:gd name="connsiteX0" fmla="*/ 85725 w 104775"/>
                <a:gd name="connsiteY0" fmla="*/ 0 h 38100"/>
                <a:gd name="connsiteX1" fmla="*/ 19050 w 104775"/>
                <a:gd name="connsiteY1" fmla="*/ 0 h 38100"/>
                <a:gd name="connsiteX2" fmla="*/ 0 w 104775"/>
                <a:gd name="connsiteY2" fmla="*/ 19050 h 38100"/>
                <a:gd name="connsiteX3" fmla="*/ 19050 w 104775"/>
                <a:gd name="connsiteY3" fmla="*/ 38100 h 38100"/>
                <a:gd name="connsiteX4" fmla="*/ 85725 w 104775"/>
                <a:gd name="connsiteY4" fmla="*/ 38100 h 38100"/>
                <a:gd name="connsiteX5" fmla="*/ 104775 w 104775"/>
                <a:gd name="connsiteY5" fmla="*/ 19050 h 38100"/>
                <a:gd name="connsiteX6" fmla="*/ 85725 w 104775"/>
                <a:gd name="connsiteY6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775" h="38100">
                  <a:moveTo>
                    <a:pt x="85725" y="0"/>
                  </a:moveTo>
                  <a:lnTo>
                    <a:pt x="19050" y="0"/>
                  </a:lnTo>
                  <a:cubicBezTo>
                    <a:pt x="8529" y="0"/>
                    <a:pt x="0" y="8529"/>
                    <a:pt x="0" y="19050"/>
                  </a:cubicBezTo>
                  <a:cubicBezTo>
                    <a:pt x="0" y="29571"/>
                    <a:pt x="8529" y="38100"/>
                    <a:pt x="19050" y="38100"/>
                  </a:cubicBezTo>
                  <a:lnTo>
                    <a:pt x="85725" y="38100"/>
                  </a:lnTo>
                  <a:cubicBezTo>
                    <a:pt x="96246" y="38100"/>
                    <a:pt x="104775" y="29571"/>
                    <a:pt x="104775" y="19050"/>
                  </a:cubicBezTo>
                  <a:cubicBezTo>
                    <a:pt x="104775" y="8529"/>
                    <a:pt x="96246" y="0"/>
                    <a:pt x="8572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2B484CAC-3B13-4390-A426-83DB173D8A15}"/>
              </a:ext>
            </a:extLst>
          </p:cNvPr>
          <p:cNvSpPr txBox="1"/>
          <p:nvPr/>
        </p:nvSpPr>
        <p:spPr>
          <a:xfrm>
            <a:off x="551135" y="219245"/>
            <a:ext cx="22615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Inter" panose="020B0502030000000004" pitchFamily="34" charset="0"/>
                <a:ea typeface="Inter" panose="020B0502030000000004" pitchFamily="34" charset="0"/>
                <a:cs typeface="Open Sans" panose="020B0606030504020204" pitchFamily="34" charset="0"/>
              </a:rPr>
              <a:t>AYB Competition</a:t>
            </a:r>
            <a:endParaRPr lang="en-ID" sz="1400" b="1" dirty="0">
              <a:latin typeface="Inter" panose="020B0502030000000004" pitchFamily="34" charset="0"/>
              <a:ea typeface="Inter" panose="020B05020300000000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B371F5-9FC4-22B2-EAE0-FE26F7BC747E}"/>
              </a:ext>
            </a:extLst>
          </p:cNvPr>
          <p:cNvSpPr txBox="1"/>
          <p:nvPr/>
        </p:nvSpPr>
        <p:spPr>
          <a:xfrm>
            <a:off x="482237" y="1259840"/>
            <a:ext cx="284008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u="sng" dirty="0"/>
              <a:t>1.Data Quality Checks</a:t>
            </a:r>
          </a:p>
        </p:txBody>
      </p:sp>
      <p:grpSp>
        <p:nvGrpSpPr>
          <p:cNvPr id="7" name="Graphic 260" descr="Lightbulb and gear">
            <a:extLst>
              <a:ext uri="{FF2B5EF4-FFF2-40B4-BE49-F238E27FC236}">
                <a16:creationId xmlns:a16="http://schemas.microsoft.com/office/drawing/2014/main" id="{51D6AA77-B50A-C11A-9D03-33AA9A5016ED}"/>
              </a:ext>
            </a:extLst>
          </p:cNvPr>
          <p:cNvGrpSpPr/>
          <p:nvPr/>
        </p:nvGrpSpPr>
        <p:grpSpPr>
          <a:xfrm>
            <a:off x="3949130" y="3045968"/>
            <a:ext cx="543774" cy="543774"/>
            <a:chOff x="9688800" y="7021800"/>
            <a:chExt cx="914400" cy="914400"/>
          </a:xfrm>
          <a:gradFill>
            <a:gsLst>
              <a:gs pos="0">
                <a:srgbClr val="7A25FE"/>
              </a:gs>
              <a:gs pos="100000">
                <a:srgbClr val="9824E9"/>
              </a:gs>
            </a:gsLst>
            <a:lin ang="5400000" scaled="1"/>
          </a:gradFill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7D2ECCD-9577-F009-8842-13E36184F834}"/>
                </a:ext>
              </a:extLst>
            </p:cNvPr>
            <p:cNvSpPr/>
            <p:nvPr/>
          </p:nvSpPr>
          <p:spPr>
            <a:xfrm>
              <a:off x="10028271" y="7330220"/>
              <a:ext cx="209550" cy="209550"/>
            </a:xfrm>
            <a:custGeom>
              <a:avLst/>
              <a:gdLst>
                <a:gd name="connsiteX0" fmla="*/ 187547 w 209550"/>
                <a:gd name="connsiteY0" fmla="*/ 64675 h 209550"/>
                <a:gd name="connsiteX1" fmla="*/ 195644 w 209550"/>
                <a:gd name="connsiteY1" fmla="*/ 40672 h 209550"/>
                <a:gd name="connsiteX2" fmla="*/ 177355 w 209550"/>
                <a:gd name="connsiteY2" fmla="*/ 22384 h 209550"/>
                <a:gd name="connsiteX3" fmla="*/ 153353 w 209550"/>
                <a:gd name="connsiteY3" fmla="*/ 30480 h 209550"/>
                <a:gd name="connsiteX4" fmla="*/ 133541 w 209550"/>
                <a:gd name="connsiteY4" fmla="*/ 22384 h 209550"/>
                <a:gd name="connsiteX5" fmla="*/ 122301 w 209550"/>
                <a:gd name="connsiteY5" fmla="*/ 0 h 209550"/>
                <a:gd name="connsiteX6" fmla="*/ 96774 w 209550"/>
                <a:gd name="connsiteY6" fmla="*/ 0 h 209550"/>
                <a:gd name="connsiteX7" fmla="*/ 85439 w 209550"/>
                <a:gd name="connsiteY7" fmla="*/ 22479 h 209550"/>
                <a:gd name="connsiteX8" fmla="*/ 65532 w 209550"/>
                <a:gd name="connsiteY8" fmla="*/ 30575 h 209550"/>
                <a:gd name="connsiteX9" fmla="*/ 41529 w 209550"/>
                <a:gd name="connsiteY9" fmla="*/ 22479 h 209550"/>
                <a:gd name="connsiteX10" fmla="*/ 23241 w 209550"/>
                <a:gd name="connsiteY10" fmla="*/ 40767 h 209550"/>
                <a:gd name="connsiteX11" fmla="*/ 30861 w 209550"/>
                <a:gd name="connsiteY11" fmla="*/ 64770 h 209550"/>
                <a:gd name="connsiteX12" fmla="*/ 22479 w 209550"/>
                <a:gd name="connsiteY12" fmla="*/ 84582 h 209550"/>
                <a:gd name="connsiteX13" fmla="*/ 0 w 209550"/>
                <a:gd name="connsiteY13" fmla="*/ 95821 h 209550"/>
                <a:gd name="connsiteX14" fmla="*/ 0 w 209550"/>
                <a:gd name="connsiteY14" fmla="*/ 120968 h 209550"/>
                <a:gd name="connsiteX15" fmla="*/ 22479 w 209550"/>
                <a:gd name="connsiteY15" fmla="*/ 132302 h 209550"/>
                <a:gd name="connsiteX16" fmla="*/ 30575 w 209550"/>
                <a:gd name="connsiteY16" fmla="*/ 152114 h 209550"/>
                <a:gd name="connsiteX17" fmla="*/ 22479 w 209550"/>
                <a:gd name="connsiteY17" fmla="*/ 176117 h 209550"/>
                <a:gd name="connsiteX18" fmla="*/ 41529 w 209550"/>
                <a:gd name="connsiteY18" fmla="*/ 194405 h 209550"/>
                <a:gd name="connsiteX19" fmla="*/ 65532 w 209550"/>
                <a:gd name="connsiteY19" fmla="*/ 186214 h 209550"/>
                <a:gd name="connsiteX20" fmla="*/ 85344 w 209550"/>
                <a:gd name="connsiteY20" fmla="*/ 194405 h 209550"/>
                <a:gd name="connsiteX21" fmla="*/ 96583 w 209550"/>
                <a:gd name="connsiteY21" fmla="*/ 216789 h 209550"/>
                <a:gd name="connsiteX22" fmla="*/ 122111 w 209550"/>
                <a:gd name="connsiteY22" fmla="*/ 216789 h 209550"/>
                <a:gd name="connsiteX23" fmla="*/ 133445 w 209550"/>
                <a:gd name="connsiteY23" fmla="*/ 194786 h 209550"/>
                <a:gd name="connsiteX24" fmla="*/ 152972 w 209550"/>
                <a:gd name="connsiteY24" fmla="*/ 186880 h 209550"/>
                <a:gd name="connsiteX25" fmla="*/ 176879 w 209550"/>
                <a:gd name="connsiteY25" fmla="*/ 195072 h 209550"/>
                <a:gd name="connsiteX26" fmla="*/ 195167 w 209550"/>
                <a:gd name="connsiteY26" fmla="*/ 176689 h 209550"/>
                <a:gd name="connsiteX27" fmla="*/ 187071 w 209550"/>
                <a:gd name="connsiteY27" fmla="*/ 152781 h 209550"/>
                <a:gd name="connsiteX28" fmla="*/ 195739 w 209550"/>
                <a:gd name="connsiteY28" fmla="*/ 132874 h 209550"/>
                <a:gd name="connsiteX29" fmla="*/ 218123 w 209550"/>
                <a:gd name="connsiteY29" fmla="*/ 121634 h 209550"/>
                <a:gd name="connsiteX30" fmla="*/ 218123 w 209550"/>
                <a:gd name="connsiteY30" fmla="*/ 95821 h 209550"/>
                <a:gd name="connsiteX31" fmla="*/ 195644 w 209550"/>
                <a:gd name="connsiteY31" fmla="*/ 84487 h 209550"/>
                <a:gd name="connsiteX32" fmla="*/ 187547 w 209550"/>
                <a:gd name="connsiteY32" fmla="*/ 64675 h 209550"/>
                <a:gd name="connsiteX33" fmla="*/ 109442 w 209550"/>
                <a:gd name="connsiteY33" fmla="*/ 146875 h 209550"/>
                <a:gd name="connsiteX34" fmla="*/ 71342 w 209550"/>
                <a:gd name="connsiteY34" fmla="*/ 108775 h 209550"/>
                <a:gd name="connsiteX35" fmla="*/ 109442 w 209550"/>
                <a:gd name="connsiteY35" fmla="*/ 70675 h 209550"/>
                <a:gd name="connsiteX36" fmla="*/ 147542 w 209550"/>
                <a:gd name="connsiteY36" fmla="*/ 108775 h 209550"/>
                <a:gd name="connsiteX37" fmla="*/ 109442 w 209550"/>
                <a:gd name="connsiteY37" fmla="*/ 146875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09550" h="209550">
                  <a:moveTo>
                    <a:pt x="187547" y="64675"/>
                  </a:moveTo>
                  <a:lnTo>
                    <a:pt x="195644" y="40672"/>
                  </a:lnTo>
                  <a:lnTo>
                    <a:pt x="177355" y="22384"/>
                  </a:lnTo>
                  <a:lnTo>
                    <a:pt x="153353" y="30480"/>
                  </a:lnTo>
                  <a:cubicBezTo>
                    <a:pt x="147113" y="26964"/>
                    <a:pt x="140457" y="24244"/>
                    <a:pt x="133541" y="22384"/>
                  </a:cubicBezTo>
                  <a:lnTo>
                    <a:pt x="122301" y="0"/>
                  </a:lnTo>
                  <a:lnTo>
                    <a:pt x="96774" y="0"/>
                  </a:lnTo>
                  <a:lnTo>
                    <a:pt x="85439" y="22479"/>
                  </a:lnTo>
                  <a:cubicBezTo>
                    <a:pt x="78498" y="24356"/>
                    <a:pt x="71813" y="27075"/>
                    <a:pt x="65532" y="30575"/>
                  </a:cubicBezTo>
                  <a:lnTo>
                    <a:pt x="41529" y="22479"/>
                  </a:lnTo>
                  <a:lnTo>
                    <a:pt x="23241" y="40767"/>
                  </a:lnTo>
                  <a:lnTo>
                    <a:pt x="30861" y="64770"/>
                  </a:lnTo>
                  <a:cubicBezTo>
                    <a:pt x="27206" y="70976"/>
                    <a:pt x="24388" y="77637"/>
                    <a:pt x="22479" y="84582"/>
                  </a:cubicBezTo>
                  <a:lnTo>
                    <a:pt x="0" y="95821"/>
                  </a:lnTo>
                  <a:lnTo>
                    <a:pt x="0" y="120968"/>
                  </a:lnTo>
                  <a:lnTo>
                    <a:pt x="22479" y="132302"/>
                  </a:lnTo>
                  <a:cubicBezTo>
                    <a:pt x="24332" y="139221"/>
                    <a:pt x="27052" y="145878"/>
                    <a:pt x="30575" y="152114"/>
                  </a:cubicBezTo>
                  <a:lnTo>
                    <a:pt x="22479" y="176117"/>
                  </a:lnTo>
                  <a:lnTo>
                    <a:pt x="41529" y="194405"/>
                  </a:lnTo>
                  <a:lnTo>
                    <a:pt x="65532" y="186214"/>
                  </a:lnTo>
                  <a:cubicBezTo>
                    <a:pt x="71767" y="189763"/>
                    <a:pt x="78423" y="192515"/>
                    <a:pt x="85344" y="194405"/>
                  </a:cubicBezTo>
                  <a:lnTo>
                    <a:pt x="96583" y="216789"/>
                  </a:lnTo>
                  <a:lnTo>
                    <a:pt x="122111" y="216789"/>
                  </a:lnTo>
                  <a:lnTo>
                    <a:pt x="133445" y="194786"/>
                  </a:lnTo>
                  <a:cubicBezTo>
                    <a:pt x="140245" y="192937"/>
                    <a:pt x="146800" y="190283"/>
                    <a:pt x="152972" y="186880"/>
                  </a:cubicBezTo>
                  <a:lnTo>
                    <a:pt x="176879" y="195072"/>
                  </a:lnTo>
                  <a:lnTo>
                    <a:pt x="195167" y="176689"/>
                  </a:lnTo>
                  <a:lnTo>
                    <a:pt x="187071" y="152781"/>
                  </a:lnTo>
                  <a:cubicBezTo>
                    <a:pt x="190710" y="146497"/>
                    <a:pt x="193618" y="139818"/>
                    <a:pt x="195739" y="132874"/>
                  </a:cubicBezTo>
                  <a:lnTo>
                    <a:pt x="218123" y="121634"/>
                  </a:lnTo>
                  <a:lnTo>
                    <a:pt x="218123" y="95821"/>
                  </a:lnTo>
                  <a:lnTo>
                    <a:pt x="195644" y="84487"/>
                  </a:lnTo>
                  <a:cubicBezTo>
                    <a:pt x="193825" y="77556"/>
                    <a:pt x="191103" y="70896"/>
                    <a:pt x="187547" y="64675"/>
                  </a:cubicBezTo>
                  <a:close/>
                  <a:moveTo>
                    <a:pt x="109442" y="146875"/>
                  </a:moveTo>
                  <a:cubicBezTo>
                    <a:pt x="88401" y="146875"/>
                    <a:pt x="71342" y="129817"/>
                    <a:pt x="71342" y="108775"/>
                  </a:cubicBezTo>
                  <a:cubicBezTo>
                    <a:pt x="71342" y="87734"/>
                    <a:pt x="88401" y="70675"/>
                    <a:pt x="109442" y="70675"/>
                  </a:cubicBezTo>
                  <a:cubicBezTo>
                    <a:pt x="130356" y="70982"/>
                    <a:pt x="147236" y="87861"/>
                    <a:pt x="147542" y="108775"/>
                  </a:cubicBezTo>
                  <a:cubicBezTo>
                    <a:pt x="147542" y="129817"/>
                    <a:pt x="130484" y="146875"/>
                    <a:pt x="109442" y="1468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>
                <a:solidFill>
                  <a:schemeClr val="bg1"/>
                </a:solidFill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0FF0B8E-DE29-835F-132F-5E94D21A9949}"/>
                </a:ext>
              </a:extLst>
            </p:cNvPr>
            <p:cNvSpPr/>
            <p:nvPr/>
          </p:nvSpPr>
          <p:spPr>
            <a:xfrm>
              <a:off x="10029698" y="7734175"/>
              <a:ext cx="209550" cy="47625"/>
            </a:xfrm>
            <a:custGeom>
              <a:avLst/>
              <a:gdLst>
                <a:gd name="connsiteX0" fmla="*/ 189835 w 209550"/>
                <a:gd name="connsiteY0" fmla="*/ 0 h 47625"/>
                <a:gd name="connsiteX1" fmla="*/ 25910 w 209550"/>
                <a:gd name="connsiteY1" fmla="*/ 0 h 47625"/>
                <a:gd name="connsiteX2" fmla="*/ 48 w 209550"/>
                <a:gd name="connsiteY2" fmla="*/ 29098 h 47625"/>
                <a:gd name="connsiteX3" fmla="*/ 25910 w 209550"/>
                <a:gd name="connsiteY3" fmla="*/ 54959 h 47625"/>
                <a:gd name="connsiteX4" fmla="*/ 189835 w 209550"/>
                <a:gd name="connsiteY4" fmla="*/ 54959 h 47625"/>
                <a:gd name="connsiteX5" fmla="*/ 215696 w 209550"/>
                <a:gd name="connsiteY5" fmla="*/ 25861 h 47625"/>
                <a:gd name="connsiteX6" fmla="*/ 189835 w 209550"/>
                <a:gd name="connsiteY6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550" h="47625">
                  <a:moveTo>
                    <a:pt x="189835" y="0"/>
                  </a:moveTo>
                  <a:lnTo>
                    <a:pt x="25910" y="0"/>
                  </a:lnTo>
                  <a:cubicBezTo>
                    <a:pt x="10734" y="894"/>
                    <a:pt x="-845" y="13922"/>
                    <a:pt x="48" y="29098"/>
                  </a:cubicBezTo>
                  <a:cubicBezTo>
                    <a:pt x="869" y="43027"/>
                    <a:pt x="11981" y="54139"/>
                    <a:pt x="25910" y="54959"/>
                  </a:cubicBezTo>
                  <a:lnTo>
                    <a:pt x="189835" y="54959"/>
                  </a:lnTo>
                  <a:cubicBezTo>
                    <a:pt x="205011" y="54065"/>
                    <a:pt x="216590" y="41037"/>
                    <a:pt x="215696" y="25861"/>
                  </a:cubicBezTo>
                  <a:cubicBezTo>
                    <a:pt x="214875" y="11932"/>
                    <a:pt x="203763" y="820"/>
                    <a:pt x="18983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>
                <a:solidFill>
                  <a:schemeClr val="bg1"/>
                </a:solidFill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66ABA79-29A1-6BD6-F94C-FC52D9C144C0}"/>
                </a:ext>
              </a:extLst>
            </p:cNvPr>
            <p:cNvSpPr/>
            <p:nvPr/>
          </p:nvSpPr>
          <p:spPr>
            <a:xfrm>
              <a:off x="10078087" y="7827234"/>
              <a:ext cx="114300" cy="47625"/>
            </a:xfrm>
            <a:custGeom>
              <a:avLst/>
              <a:gdLst>
                <a:gd name="connsiteX0" fmla="*/ 59531 w 114300"/>
                <a:gd name="connsiteY0" fmla="*/ 54959 h 47625"/>
                <a:gd name="connsiteX1" fmla="*/ 118967 w 114300"/>
                <a:gd name="connsiteY1" fmla="*/ 0 h 47625"/>
                <a:gd name="connsiteX2" fmla="*/ 0 w 114300"/>
                <a:gd name="connsiteY2" fmla="*/ 0 h 47625"/>
                <a:gd name="connsiteX3" fmla="*/ 59531 w 114300"/>
                <a:gd name="connsiteY3" fmla="*/ 549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47625">
                  <a:moveTo>
                    <a:pt x="59531" y="54959"/>
                  </a:moveTo>
                  <a:cubicBezTo>
                    <a:pt x="90631" y="54910"/>
                    <a:pt x="116487" y="31001"/>
                    <a:pt x="118967" y="0"/>
                  </a:cubicBezTo>
                  <a:lnTo>
                    <a:pt x="0" y="0"/>
                  </a:lnTo>
                  <a:cubicBezTo>
                    <a:pt x="2527" y="31016"/>
                    <a:pt x="28413" y="54914"/>
                    <a:pt x="59531" y="549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>
                <a:solidFill>
                  <a:schemeClr val="bg1"/>
                </a:solidFill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E4E4A4B-A3FF-E828-1040-B8094035E8B9}"/>
                </a:ext>
              </a:extLst>
            </p:cNvPr>
            <p:cNvSpPr/>
            <p:nvPr/>
          </p:nvSpPr>
          <p:spPr>
            <a:xfrm>
              <a:off x="9899207" y="7202013"/>
              <a:ext cx="466725" cy="485775"/>
            </a:xfrm>
            <a:custGeom>
              <a:avLst/>
              <a:gdLst>
                <a:gd name="connsiteX0" fmla="*/ 476250 w 466725"/>
                <a:gd name="connsiteY0" fmla="*/ 243364 h 485775"/>
                <a:gd name="connsiteX1" fmla="*/ 476250 w 466725"/>
                <a:gd name="connsiteY1" fmla="*/ 235172 h 485775"/>
                <a:gd name="connsiteX2" fmla="*/ 238125 w 466725"/>
                <a:gd name="connsiteY2" fmla="*/ 0 h 485775"/>
                <a:gd name="connsiteX3" fmla="*/ 238125 w 466725"/>
                <a:gd name="connsiteY3" fmla="*/ 0 h 485775"/>
                <a:gd name="connsiteX4" fmla="*/ 0 w 466725"/>
                <a:gd name="connsiteY4" fmla="*/ 235172 h 485775"/>
                <a:gd name="connsiteX5" fmla="*/ 0 w 466725"/>
                <a:gd name="connsiteY5" fmla="*/ 243364 h 485775"/>
                <a:gd name="connsiteX6" fmla="*/ 16573 w 466725"/>
                <a:gd name="connsiteY6" fmla="*/ 325755 h 485775"/>
                <a:gd name="connsiteX7" fmla="*/ 57912 w 466725"/>
                <a:gd name="connsiteY7" fmla="*/ 393478 h 485775"/>
                <a:gd name="connsiteX8" fmla="*/ 113633 w 466725"/>
                <a:gd name="connsiteY8" fmla="*/ 483965 h 485775"/>
                <a:gd name="connsiteX9" fmla="*/ 130016 w 466725"/>
                <a:gd name="connsiteY9" fmla="*/ 494062 h 485775"/>
                <a:gd name="connsiteX10" fmla="*/ 346234 w 466725"/>
                <a:gd name="connsiteY10" fmla="*/ 494062 h 485775"/>
                <a:gd name="connsiteX11" fmla="*/ 362617 w 466725"/>
                <a:gd name="connsiteY11" fmla="*/ 483965 h 485775"/>
                <a:gd name="connsiteX12" fmla="*/ 418338 w 466725"/>
                <a:gd name="connsiteY12" fmla="*/ 393478 h 485775"/>
                <a:gd name="connsiteX13" fmla="*/ 459676 w 466725"/>
                <a:gd name="connsiteY13" fmla="*/ 325755 h 485775"/>
                <a:gd name="connsiteX14" fmla="*/ 476250 w 466725"/>
                <a:gd name="connsiteY14" fmla="*/ 243364 h 485775"/>
                <a:gd name="connsiteX15" fmla="*/ 421386 w 466725"/>
                <a:gd name="connsiteY15" fmla="*/ 242507 h 485775"/>
                <a:gd name="connsiteX16" fmla="*/ 408718 w 466725"/>
                <a:gd name="connsiteY16" fmla="*/ 306515 h 485775"/>
                <a:gd name="connsiteX17" fmla="*/ 377857 w 466725"/>
                <a:gd name="connsiteY17" fmla="*/ 356807 h 485775"/>
                <a:gd name="connsiteX18" fmla="*/ 323850 w 466725"/>
                <a:gd name="connsiteY18" fmla="*/ 438912 h 485775"/>
                <a:gd name="connsiteX19" fmla="*/ 152400 w 466725"/>
                <a:gd name="connsiteY19" fmla="*/ 438912 h 485775"/>
                <a:gd name="connsiteX20" fmla="*/ 98870 w 466725"/>
                <a:gd name="connsiteY20" fmla="*/ 356521 h 485775"/>
                <a:gd name="connsiteX21" fmla="*/ 68008 w 466725"/>
                <a:gd name="connsiteY21" fmla="*/ 306229 h 485775"/>
                <a:gd name="connsiteX22" fmla="*/ 54864 w 466725"/>
                <a:gd name="connsiteY22" fmla="*/ 242221 h 485775"/>
                <a:gd name="connsiteX23" fmla="*/ 54864 w 466725"/>
                <a:gd name="connsiteY23" fmla="*/ 235363 h 485775"/>
                <a:gd name="connsiteX24" fmla="*/ 237839 w 466725"/>
                <a:gd name="connsiteY24" fmla="*/ 54388 h 485775"/>
                <a:gd name="connsiteX25" fmla="*/ 237839 w 466725"/>
                <a:gd name="connsiteY25" fmla="*/ 54388 h 485775"/>
                <a:gd name="connsiteX26" fmla="*/ 420814 w 466725"/>
                <a:gd name="connsiteY26" fmla="*/ 235363 h 485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66725" h="485775">
                  <a:moveTo>
                    <a:pt x="476250" y="243364"/>
                  </a:moveTo>
                  <a:lnTo>
                    <a:pt x="476250" y="235172"/>
                  </a:lnTo>
                  <a:cubicBezTo>
                    <a:pt x="473823" y="105160"/>
                    <a:pt x="368157" y="804"/>
                    <a:pt x="238125" y="0"/>
                  </a:cubicBezTo>
                  <a:lnTo>
                    <a:pt x="238125" y="0"/>
                  </a:lnTo>
                  <a:cubicBezTo>
                    <a:pt x="108093" y="804"/>
                    <a:pt x="2427" y="105160"/>
                    <a:pt x="0" y="235172"/>
                  </a:cubicBezTo>
                  <a:lnTo>
                    <a:pt x="0" y="243364"/>
                  </a:lnTo>
                  <a:cubicBezTo>
                    <a:pt x="871" y="271562"/>
                    <a:pt x="6473" y="299414"/>
                    <a:pt x="16573" y="325755"/>
                  </a:cubicBezTo>
                  <a:cubicBezTo>
                    <a:pt x="26214" y="350609"/>
                    <a:pt x="40213" y="373543"/>
                    <a:pt x="57912" y="393478"/>
                  </a:cubicBezTo>
                  <a:cubicBezTo>
                    <a:pt x="79724" y="417195"/>
                    <a:pt x="103537" y="463391"/>
                    <a:pt x="113633" y="483965"/>
                  </a:cubicBezTo>
                  <a:cubicBezTo>
                    <a:pt x="116721" y="490180"/>
                    <a:pt x="123076" y="494096"/>
                    <a:pt x="130016" y="494062"/>
                  </a:cubicBezTo>
                  <a:lnTo>
                    <a:pt x="346234" y="494062"/>
                  </a:lnTo>
                  <a:cubicBezTo>
                    <a:pt x="353174" y="494096"/>
                    <a:pt x="359529" y="490180"/>
                    <a:pt x="362617" y="483965"/>
                  </a:cubicBezTo>
                  <a:cubicBezTo>
                    <a:pt x="372713" y="463391"/>
                    <a:pt x="396526" y="417290"/>
                    <a:pt x="418338" y="393478"/>
                  </a:cubicBezTo>
                  <a:cubicBezTo>
                    <a:pt x="436037" y="373543"/>
                    <a:pt x="450036" y="350609"/>
                    <a:pt x="459676" y="325755"/>
                  </a:cubicBezTo>
                  <a:cubicBezTo>
                    <a:pt x="469777" y="299414"/>
                    <a:pt x="475379" y="271562"/>
                    <a:pt x="476250" y="243364"/>
                  </a:cubicBezTo>
                  <a:close/>
                  <a:moveTo>
                    <a:pt x="421386" y="242507"/>
                  </a:moveTo>
                  <a:cubicBezTo>
                    <a:pt x="420709" y="264394"/>
                    <a:pt x="416429" y="286020"/>
                    <a:pt x="408718" y="306515"/>
                  </a:cubicBezTo>
                  <a:cubicBezTo>
                    <a:pt x="401485" y="324971"/>
                    <a:pt x="391037" y="341999"/>
                    <a:pt x="377857" y="356807"/>
                  </a:cubicBezTo>
                  <a:cubicBezTo>
                    <a:pt x="356714" y="381975"/>
                    <a:pt x="338588" y="409531"/>
                    <a:pt x="323850" y="438912"/>
                  </a:cubicBezTo>
                  <a:lnTo>
                    <a:pt x="152400" y="438912"/>
                  </a:lnTo>
                  <a:cubicBezTo>
                    <a:pt x="137831" y="409455"/>
                    <a:pt x="119864" y="381803"/>
                    <a:pt x="98870" y="356521"/>
                  </a:cubicBezTo>
                  <a:cubicBezTo>
                    <a:pt x="85690" y="341713"/>
                    <a:pt x="75241" y="324685"/>
                    <a:pt x="68008" y="306229"/>
                  </a:cubicBezTo>
                  <a:cubicBezTo>
                    <a:pt x="60135" y="285761"/>
                    <a:pt x="55694" y="264135"/>
                    <a:pt x="54864" y="242221"/>
                  </a:cubicBezTo>
                  <a:lnTo>
                    <a:pt x="54864" y="235363"/>
                  </a:lnTo>
                  <a:cubicBezTo>
                    <a:pt x="56570" y="135350"/>
                    <a:pt x="137813" y="54995"/>
                    <a:pt x="237839" y="54388"/>
                  </a:cubicBezTo>
                  <a:lnTo>
                    <a:pt x="237839" y="54388"/>
                  </a:lnTo>
                  <a:cubicBezTo>
                    <a:pt x="337865" y="54995"/>
                    <a:pt x="419109" y="135350"/>
                    <a:pt x="420814" y="2353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>
                <a:solidFill>
                  <a:schemeClr val="bg1"/>
                </a:solidFill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4511EFDA-84C8-6E10-7A8C-7C2B6430B7E9}"/>
                </a:ext>
              </a:extLst>
            </p:cNvPr>
            <p:cNvSpPr/>
            <p:nvPr/>
          </p:nvSpPr>
          <p:spPr>
            <a:xfrm>
              <a:off x="10120378" y="7059900"/>
              <a:ext cx="38100" cy="104775"/>
            </a:xfrm>
            <a:custGeom>
              <a:avLst/>
              <a:gdLst>
                <a:gd name="connsiteX0" fmla="*/ 19050 w 38100"/>
                <a:gd name="connsiteY0" fmla="*/ 104775 h 104775"/>
                <a:gd name="connsiteX1" fmla="*/ 38100 w 38100"/>
                <a:gd name="connsiteY1" fmla="*/ 85725 h 104775"/>
                <a:gd name="connsiteX2" fmla="*/ 38100 w 38100"/>
                <a:gd name="connsiteY2" fmla="*/ 19050 h 104775"/>
                <a:gd name="connsiteX3" fmla="*/ 19050 w 38100"/>
                <a:gd name="connsiteY3" fmla="*/ 0 h 104775"/>
                <a:gd name="connsiteX4" fmla="*/ 0 w 38100"/>
                <a:gd name="connsiteY4" fmla="*/ 19050 h 104775"/>
                <a:gd name="connsiteX5" fmla="*/ 0 w 38100"/>
                <a:gd name="connsiteY5" fmla="*/ 85725 h 104775"/>
                <a:gd name="connsiteX6" fmla="*/ 19050 w 38100"/>
                <a:gd name="connsiteY6" fmla="*/ 10477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00" h="104775">
                  <a:moveTo>
                    <a:pt x="19050" y="104775"/>
                  </a:moveTo>
                  <a:cubicBezTo>
                    <a:pt x="29571" y="104775"/>
                    <a:pt x="38100" y="96246"/>
                    <a:pt x="38100" y="85725"/>
                  </a:cubicBezTo>
                  <a:lnTo>
                    <a:pt x="38100" y="19050"/>
                  </a:lnTo>
                  <a:cubicBezTo>
                    <a:pt x="38100" y="8529"/>
                    <a:pt x="29571" y="0"/>
                    <a:pt x="19050" y="0"/>
                  </a:cubicBezTo>
                  <a:cubicBezTo>
                    <a:pt x="8529" y="0"/>
                    <a:pt x="0" y="8529"/>
                    <a:pt x="0" y="19050"/>
                  </a:cubicBezTo>
                  <a:lnTo>
                    <a:pt x="0" y="85725"/>
                  </a:lnTo>
                  <a:cubicBezTo>
                    <a:pt x="0" y="96246"/>
                    <a:pt x="8529" y="104775"/>
                    <a:pt x="19050" y="1047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>
                <a:solidFill>
                  <a:schemeClr val="bg1"/>
                </a:solidFill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A1DC2C8E-3E84-6172-925C-C609EB9A864A}"/>
                </a:ext>
              </a:extLst>
            </p:cNvPr>
            <p:cNvSpPr/>
            <p:nvPr/>
          </p:nvSpPr>
          <p:spPr>
            <a:xfrm>
              <a:off x="9861295" y="7169289"/>
              <a:ext cx="76200" cy="76200"/>
            </a:xfrm>
            <a:custGeom>
              <a:avLst/>
              <a:gdLst>
                <a:gd name="connsiteX0" fmla="*/ 52105 w 76200"/>
                <a:gd name="connsiteY0" fmla="*/ 79111 h 76200"/>
                <a:gd name="connsiteX1" fmla="*/ 78965 w 76200"/>
                <a:gd name="connsiteY1" fmla="*/ 79111 h 76200"/>
                <a:gd name="connsiteX2" fmla="*/ 78965 w 76200"/>
                <a:gd name="connsiteY2" fmla="*/ 52250 h 76200"/>
                <a:gd name="connsiteX3" fmla="*/ 31817 w 76200"/>
                <a:gd name="connsiteY3" fmla="*/ 4911 h 76200"/>
                <a:gd name="connsiteX4" fmla="*/ 4910 w 76200"/>
                <a:gd name="connsiteY4" fmla="*/ 6283 h 76200"/>
                <a:gd name="connsiteX5" fmla="*/ 4956 w 76200"/>
                <a:gd name="connsiteY5" fmla="*/ 31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200" h="76200">
                  <a:moveTo>
                    <a:pt x="52105" y="79111"/>
                  </a:moveTo>
                  <a:cubicBezTo>
                    <a:pt x="59535" y="86496"/>
                    <a:pt x="71535" y="86496"/>
                    <a:pt x="78965" y="79111"/>
                  </a:cubicBezTo>
                  <a:cubicBezTo>
                    <a:pt x="86351" y="71680"/>
                    <a:pt x="86351" y="59680"/>
                    <a:pt x="78965" y="52250"/>
                  </a:cubicBezTo>
                  <a:lnTo>
                    <a:pt x="31817" y="4911"/>
                  </a:lnTo>
                  <a:cubicBezTo>
                    <a:pt x="24008" y="-2140"/>
                    <a:pt x="11962" y="-1525"/>
                    <a:pt x="4910" y="6283"/>
                  </a:cubicBezTo>
                  <a:cubicBezTo>
                    <a:pt x="-1654" y="13555"/>
                    <a:pt x="-1634" y="24619"/>
                    <a:pt x="4956" y="3186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>
                <a:solidFill>
                  <a:schemeClr val="bg1"/>
                </a:solidFill>
              </a:endParaRPr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6CB80F17-2C35-C52C-6C59-433DCC5BD923}"/>
                </a:ext>
              </a:extLst>
            </p:cNvPr>
            <p:cNvSpPr/>
            <p:nvPr/>
          </p:nvSpPr>
          <p:spPr>
            <a:xfrm>
              <a:off x="10332866" y="7174232"/>
              <a:ext cx="76200" cy="76200"/>
            </a:xfrm>
            <a:custGeom>
              <a:avLst/>
              <a:gdLst>
                <a:gd name="connsiteX0" fmla="*/ 19446 w 76200"/>
                <a:gd name="connsiteY0" fmla="*/ 83407 h 76200"/>
                <a:gd name="connsiteX1" fmla="*/ 32971 w 76200"/>
                <a:gd name="connsiteY1" fmla="*/ 77787 h 76200"/>
                <a:gd name="connsiteX2" fmla="*/ 80025 w 76200"/>
                <a:gd name="connsiteY2" fmla="*/ 30162 h 76200"/>
                <a:gd name="connsiteX3" fmla="*/ 75664 w 76200"/>
                <a:gd name="connsiteY3" fmla="*/ 3577 h 76200"/>
                <a:gd name="connsiteX4" fmla="*/ 53164 w 76200"/>
                <a:gd name="connsiteY4" fmla="*/ 3778 h 76200"/>
                <a:gd name="connsiteX5" fmla="*/ 5539 w 76200"/>
                <a:gd name="connsiteY5" fmla="*/ 51403 h 76200"/>
                <a:gd name="connsiteX6" fmla="*/ 5539 w 76200"/>
                <a:gd name="connsiteY6" fmla="*/ 78264 h 76200"/>
                <a:gd name="connsiteX7" fmla="*/ 19446 w 76200"/>
                <a:gd name="connsiteY7" fmla="*/ 8340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00" h="76200">
                  <a:moveTo>
                    <a:pt x="19446" y="83407"/>
                  </a:moveTo>
                  <a:cubicBezTo>
                    <a:pt x="24523" y="83411"/>
                    <a:pt x="29392" y="81388"/>
                    <a:pt x="32971" y="77787"/>
                  </a:cubicBezTo>
                  <a:lnTo>
                    <a:pt x="80025" y="30162"/>
                  </a:lnTo>
                  <a:cubicBezTo>
                    <a:pt x="86162" y="21617"/>
                    <a:pt x="84210" y="9714"/>
                    <a:pt x="75664" y="3577"/>
                  </a:cubicBezTo>
                  <a:cubicBezTo>
                    <a:pt x="68922" y="-1265"/>
                    <a:pt x="59819" y="-1184"/>
                    <a:pt x="53164" y="3778"/>
                  </a:cubicBezTo>
                  <a:lnTo>
                    <a:pt x="5539" y="51403"/>
                  </a:lnTo>
                  <a:cubicBezTo>
                    <a:pt x="-1846" y="58834"/>
                    <a:pt x="-1846" y="70833"/>
                    <a:pt x="5539" y="78264"/>
                  </a:cubicBezTo>
                  <a:cubicBezTo>
                    <a:pt x="9290" y="81786"/>
                    <a:pt x="14306" y="83641"/>
                    <a:pt x="19446" y="834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>
                <a:solidFill>
                  <a:schemeClr val="bg1"/>
                </a:solidFill>
              </a:endParaRPr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D90C5766-F12C-4EFB-5D3B-1843ADAA75B1}"/>
                </a:ext>
              </a:extLst>
            </p:cNvPr>
            <p:cNvSpPr/>
            <p:nvPr/>
          </p:nvSpPr>
          <p:spPr>
            <a:xfrm>
              <a:off x="9757856" y="7417088"/>
              <a:ext cx="104775" cy="38100"/>
            </a:xfrm>
            <a:custGeom>
              <a:avLst/>
              <a:gdLst>
                <a:gd name="connsiteX0" fmla="*/ 85725 w 104775"/>
                <a:gd name="connsiteY0" fmla="*/ 0 h 38100"/>
                <a:gd name="connsiteX1" fmla="*/ 19050 w 104775"/>
                <a:gd name="connsiteY1" fmla="*/ 0 h 38100"/>
                <a:gd name="connsiteX2" fmla="*/ 0 w 104775"/>
                <a:gd name="connsiteY2" fmla="*/ 19050 h 38100"/>
                <a:gd name="connsiteX3" fmla="*/ 19050 w 104775"/>
                <a:gd name="connsiteY3" fmla="*/ 38100 h 38100"/>
                <a:gd name="connsiteX4" fmla="*/ 85725 w 104775"/>
                <a:gd name="connsiteY4" fmla="*/ 38100 h 38100"/>
                <a:gd name="connsiteX5" fmla="*/ 104775 w 104775"/>
                <a:gd name="connsiteY5" fmla="*/ 19050 h 38100"/>
                <a:gd name="connsiteX6" fmla="*/ 85725 w 104775"/>
                <a:gd name="connsiteY6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775" h="38100">
                  <a:moveTo>
                    <a:pt x="85725" y="0"/>
                  </a:moveTo>
                  <a:lnTo>
                    <a:pt x="19050" y="0"/>
                  </a:lnTo>
                  <a:cubicBezTo>
                    <a:pt x="8529" y="0"/>
                    <a:pt x="0" y="8529"/>
                    <a:pt x="0" y="19050"/>
                  </a:cubicBezTo>
                  <a:cubicBezTo>
                    <a:pt x="0" y="29571"/>
                    <a:pt x="8529" y="38100"/>
                    <a:pt x="19050" y="38100"/>
                  </a:cubicBezTo>
                  <a:lnTo>
                    <a:pt x="85725" y="38100"/>
                  </a:lnTo>
                  <a:cubicBezTo>
                    <a:pt x="96246" y="38100"/>
                    <a:pt x="104775" y="29571"/>
                    <a:pt x="104775" y="19050"/>
                  </a:cubicBezTo>
                  <a:cubicBezTo>
                    <a:pt x="104775" y="8529"/>
                    <a:pt x="96246" y="0"/>
                    <a:pt x="8572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>
                <a:solidFill>
                  <a:schemeClr val="bg1"/>
                </a:solidFill>
              </a:endParaRPr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FBE212D-CD21-1742-B21E-E0FAC228FE31}"/>
                </a:ext>
              </a:extLst>
            </p:cNvPr>
            <p:cNvSpPr/>
            <p:nvPr/>
          </p:nvSpPr>
          <p:spPr>
            <a:xfrm>
              <a:off x="9859591" y="7618628"/>
              <a:ext cx="76200" cy="85725"/>
            </a:xfrm>
            <a:custGeom>
              <a:avLst/>
              <a:gdLst>
                <a:gd name="connsiteX0" fmla="*/ 53808 w 76200"/>
                <a:gd name="connsiteY0" fmla="*/ 4581 h 85725"/>
                <a:gd name="connsiteX1" fmla="*/ 6659 w 76200"/>
                <a:gd name="connsiteY1" fmla="*/ 52206 h 85725"/>
                <a:gd name="connsiteX2" fmla="*/ 4581 w 76200"/>
                <a:gd name="connsiteY2" fmla="*/ 79066 h 85725"/>
                <a:gd name="connsiteX3" fmla="*/ 31442 w 76200"/>
                <a:gd name="connsiteY3" fmla="*/ 81144 h 85725"/>
                <a:gd name="connsiteX4" fmla="*/ 33520 w 76200"/>
                <a:gd name="connsiteY4" fmla="*/ 79066 h 85725"/>
                <a:gd name="connsiteX5" fmla="*/ 80669 w 76200"/>
                <a:gd name="connsiteY5" fmla="*/ 31441 h 85725"/>
                <a:gd name="connsiteX6" fmla="*/ 78590 w 76200"/>
                <a:gd name="connsiteY6" fmla="*/ 4581 h 85725"/>
                <a:gd name="connsiteX7" fmla="*/ 53808 w 76200"/>
                <a:gd name="connsiteY7" fmla="*/ 458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00" h="85725">
                  <a:moveTo>
                    <a:pt x="53808" y="4581"/>
                  </a:moveTo>
                  <a:lnTo>
                    <a:pt x="6659" y="52206"/>
                  </a:lnTo>
                  <a:cubicBezTo>
                    <a:pt x="-1332" y="59049"/>
                    <a:pt x="-2263" y="71075"/>
                    <a:pt x="4581" y="79066"/>
                  </a:cubicBezTo>
                  <a:cubicBezTo>
                    <a:pt x="11425" y="87058"/>
                    <a:pt x="23451" y="87987"/>
                    <a:pt x="31442" y="81144"/>
                  </a:cubicBezTo>
                  <a:cubicBezTo>
                    <a:pt x="32187" y="80506"/>
                    <a:pt x="32882" y="79811"/>
                    <a:pt x="33520" y="79066"/>
                  </a:cubicBezTo>
                  <a:lnTo>
                    <a:pt x="80669" y="31441"/>
                  </a:lnTo>
                  <a:cubicBezTo>
                    <a:pt x="87512" y="23450"/>
                    <a:pt x="86582" y="11424"/>
                    <a:pt x="78590" y="4581"/>
                  </a:cubicBezTo>
                  <a:cubicBezTo>
                    <a:pt x="71459" y="-1527"/>
                    <a:pt x="60941" y="-1527"/>
                    <a:pt x="53808" y="45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>
                <a:solidFill>
                  <a:schemeClr val="bg1"/>
                </a:solidFill>
              </a:endParaRPr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65D0CF55-83EC-A747-761C-633E1D9A0109}"/>
                </a:ext>
              </a:extLst>
            </p:cNvPr>
            <p:cNvSpPr/>
            <p:nvPr/>
          </p:nvSpPr>
          <p:spPr>
            <a:xfrm>
              <a:off x="10332648" y="7613306"/>
              <a:ext cx="85725" cy="85725"/>
            </a:xfrm>
            <a:custGeom>
              <a:avLst/>
              <a:gdLst>
                <a:gd name="connsiteX0" fmla="*/ 33190 w 85725"/>
                <a:gd name="connsiteY0" fmla="*/ 6283 h 85725"/>
                <a:gd name="connsiteX1" fmla="*/ 6283 w 85725"/>
                <a:gd name="connsiteY1" fmla="*/ 4911 h 85725"/>
                <a:gd name="connsiteX2" fmla="*/ 4911 w 85725"/>
                <a:gd name="connsiteY2" fmla="*/ 31817 h 85725"/>
                <a:gd name="connsiteX3" fmla="*/ 6234 w 85725"/>
                <a:gd name="connsiteY3" fmla="*/ 33144 h 85725"/>
                <a:gd name="connsiteX4" fmla="*/ 53859 w 85725"/>
                <a:gd name="connsiteY4" fmla="*/ 80769 h 85725"/>
                <a:gd name="connsiteX5" fmla="*/ 80689 w 85725"/>
                <a:gd name="connsiteY5" fmla="*/ 83213 h 85725"/>
                <a:gd name="connsiteX6" fmla="*/ 83133 w 85725"/>
                <a:gd name="connsiteY6" fmla="*/ 56384 h 85725"/>
                <a:gd name="connsiteX7" fmla="*/ 80052 w 85725"/>
                <a:gd name="connsiteY7" fmla="*/ 5343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25" h="85725">
                  <a:moveTo>
                    <a:pt x="33190" y="6283"/>
                  </a:moveTo>
                  <a:cubicBezTo>
                    <a:pt x="26139" y="-1525"/>
                    <a:pt x="14093" y="-2140"/>
                    <a:pt x="6283" y="4911"/>
                  </a:cubicBezTo>
                  <a:cubicBezTo>
                    <a:pt x="-1525" y="11961"/>
                    <a:pt x="-2140" y="24007"/>
                    <a:pt x="4911" y="31817"/>
                  </a:cubicBezTo>
                  <a:cubicBezTo>
                    <a:pt x="5330" y="32280"/>
                    <a:pt x="5772" y="32724"/>
                    <a:pt x="6234" y="33144"/>
                  </a:cubicBezTo>
                  <a:lnTo>
                    <a:pt x="53859" y="80769"/>
                  </a:lnTo>
                  <a:cubicBezTo>
                    <a:pt x="60593" y="88853"/>
                    <a:pt x="72605" y="89947"/>
                    <a:pt x="80689" y="83213"/>
                  </a:cubicBezTo>
                  <a:cubicBezTo>
                    <a:pt x="88773" y="76480"/>
                    <a:pt x="89866" y="64468"/>
                    <a:pt x="83133" y="56384"/>
                  </a:cubicBezTo>
                  <a:cubicBezTo>
                    <a:pt x="82219" y="55288"/>
                    <a:pt x="81187" y="54298"/>
                    <a:pt x="80052" y="534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>
                <a:solidFill>
                  <a:schemeClr val="bg1"/>
                </a:solidFill>
              </a:endParaRPr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55364864-8804-21BE-2C97-0DAC66E48A64}"/>
                </a:ext>
              </a:extLst>
            </p:cNvPr>
            <p:cNvSpPr/>
            <p:nvPr/>
          </p:nvSpPr>
          <p:spPr>
            <a:xfrm>
              <a:off x="10412700" y="7416421"/>
              <a:ext cx="104775" cy="38100"/>
            </a:xfrm>
            <a:custGeom>
              <a:avLst/>
              <a:gdLst>
                <a:gd name="connsiteX0" fmla="*/ 85725 w 104775"/>
                <a:gd name="connsiteY0" fmla="*/ 0 h 38100"/>
                <a:gd name="connsiteX1" fmla="*/ 19050 w 104775"/>
                <a:gd name="connsiteY1" fmla="*/ 0 h 38100"/>
                <a:gd name="connsiteX2" fmla="*/ 0 w 104775"/>
                <a:gd name="connsiteY2" fmla="*/ 19050 h 38100"/>
                <a:gd name="connsiteX3" fmla="*/ 19050 w 104775"/>
                <a:gd name="connsiteY3" fmla="*/ 38100 h 38100"/>
                <a:gd name="connsiteX4" fmla="*/ 85725 w 104775"/>
                <a:gd name="connsiteY4" fmla="*/ 38100 h 38100"/>
                <a:gd name="connsiteX5" fmla="*/ 104775 w 104775"/>
                <a:gd name="connsiteY5" fmla="*/ 19050 h 38100"/>
                <a:gd name="connsiteX6" fmla="*/ 85725 w 104775"/>
                <a:gd name="connsiteY6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775" h="38100">
                  <a:moveTo>
                    <a:pt x="85725" y="0"/>
                  </a:moveTo>
                  <a:lnTo>
                    <a:pt x="19050" y="0"/>
                  </a:lnTo>
                  <a:cubicBezTo>
                    <a:pt x="8529" y="0"/>
                    <a:pt x="0" y="8529"/>
                    <a:pt x="0" y="19050"/>
                  </a:cubicBezTo>
                  <a:cubicBezTo>
                    <a:pt x="0" y="29571"/>
                    <a:pt x="8529" y="38100"/>
                    <a:pt x="19050" y="38100"/>
                  </a:cubicBezTo>
                  <a:lnTo>
                    <a:pt x="85725" y="38100"/>
                  </a:lnTo>
                  <a:cubicBezTo>
                    <a:pt x="96246" y="38100"/>
                    <a:pt x="104775" y="29571"/>
                    <a:pt x="104775" y="19050"/>
                  </a:cubicBezTo>
                  <a:cubicBezTo>
                    <a:pt x="104775" y="8529"/>
                    <a:pt x="96246" y="0"/>
                    <a:pt x="8572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>
                <a:solidFill>
                  <a:schemeClr val="bg1"/>
                </a:solidFill>
              </a:endParaRPr>
            </a:p>
          </p:txBody>
        </p:sp>
      </p:grpSp>
      <p:grpSp>
        <p:nvGrpSpPr>
          <p:cNvPr id="68" name="Graphic 260" descr="Lightbulb and gear">
            <a:extLst>
              <a:ext uri="{FF2B5EF4-FFF2-40B4-BE49-F238E27FC236}">
                <a16:creationId xmlns:a16="http://schemas.microsoft.com/office/drawing/2014/main" id="{CD986B01-ABA6-E80D-09C3-D79EB8F619CC}"/>
              </a:ext>
            </a:extLst>
          </p:cNvPr>
          <p:cNvGrpSpPr/>
          <p:nvPr/>
        </p:nvGrpSpPr>
        <p:grpSpPr>
          <a:xfrm>
            <a:off x="5842781" y="4067901"/>
            <a:ext cx="543774" cy="543774"/>
            <a:chOff x="9688800" y="7021800"/>
            <a:chExt cx="914400" cy="914400"/>
          </a:xfrm>
          <a:gradFill>
            <a:gsLst>
              <a:gs pos="0">
                <a:srgbClr val="7A25FE"/>
              </a:gs>
              <a:gs pos="100000">
                <a:srgbClr val="9824E9"/>
              </a:gs>
            </a:gsLst>
            <a:lin ang="5400000" scaled="1"/>
          </a:gradFill>
        </p:grpSpPr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AF68FCFB-F721-0917-AE84-EAA8D795CAB8}"/>
                </a:ext>
              </a:extLst>
            </p:cNvPr>
            <p:cNvSpPr/>
            <p:nvPr/>
          </p:nvSpPr>
          <p:spPr>
            <a:xfrm>
              <a:off x="10028271" y="7330220"/>
              <a:ext cx="209550" cy="209550"/>
            </a:xfrm>
            <a:custGeom>
              <a:avLst/>
              <a:gdLst>
                <a:gd name="connsiteX0" fmla="*/ 187547 w 209550"/>
                <a:gd name="connsiteY0" fmla="*/ 64675 h 209550"/>
                <a:gd name="connsiteX1" fmla="*/ 195644 w 209550"/>
                <a:gd name="connsiteY1" fmla="*/ 40672 h 209550"/>
                <a:gd name="connsiteX2" fmla="*/ 177355 w 209550"/>
                <a:gd name="connsiteY2" fmla="*/ 22384 h 209550"/>
                <a:gd name="connsiteX3" fmla="*/ 153353 w 209550"/>
                <a:gd name="connsiteY3" fmla="*/ 30480 h 209550"/>
                <a:gd name="connsiteX4" fmla="*/ 133541 w 209550"/>
                <a:gd name="connsiteY4" fmla="*/ 22384 h 209550"/>
                <a:gd name="connsiteX5" fmla="*/ 122301 w 209550"/>
                <a:gd name="connsiteY5" fmla="*/ 0 h 209550"/>
                <a:gd name="connsiteX6" fmla="*/ 96774 w 209550"/>
                <a:gd name="connsiteY6" fmla="*/ 0 h 209550"/>
                <a:gd name="connsiteX7" fmla="*/ 85439 w 209550"/>
                <a:gd name="connsiteY7" fmla="*/ 22479 h 209550"/>
                <a:gd name="connsiteX8" fmla="*/ 65532 w 209550"/>
                <a:gd name="connsiteY8" fmla="*/ 30575 h 209550"/>
                <a:gd name="connsiteX9" fmla="*/ 41529 w 209550"/>
                <a:gd name="connsiteY9" fmla="*/ 22479 h 209550"/>
                <a:gd name="connsiteX10" fmla="*/ 23241 w 209550"/>
                <a:gd name="connsiteY10" fmla="*/ 40767 h 209550"/>
                <a:gd name="connsiteX11" fmla="*/ 30861 w 209550"/>
                <a:gd name="connsiteY11" fmla="*/ 64770 h 209550"/>
                <a:gd name="connsiteX12" fmla="*/ 22479 w 209550"/>
                <a:gd name="connsiteY12" fmla="*/ 84582 h 209550"/>
                <a:gd name="connsiteX13" fmla="*/ 0 w 209550"/>
                <a:gd name="connsiteY13" fmla="*/ 95821 h 209550"/>
                <a:gd name="connsiteX14" fmla="*/ 0 w 209550"/>
                <a:gd name="connsiteY14" fmla="*/ 120968 h 209550"/>
                <a:gd name="connsiteX15" fmla="*/ 22479 w 209550"/>
                <a:gd name="connsiteY15" fmla="*/ 132302 h 209550"/>
                <a:gd name="connsiteX16" fmla="*/ 30575 w 209550"/>
                <a:gd name="connsiteY16" fmla="*/ 152114 h 209550"/>
                <a:gd name="connsiteX17" fmla="*/ 22479 w 209550"/>
                <a:gd name="connsiteY17" fmla="*/ 176117 h 209550"/>
                <a:gd name="connsiteX18" fmla="*/ 41529 w 209550"/>
                <a:gd name="connsiteY18" fmla="*/ 194405 h 209550"/>
                <a:gd name="connsiteX19" fmla="*/ 65532 w 209550"/>
                <a:gd name="connsiteY19" fmla="*/ 186214 h 209550"/>
                <a:gd name="connsiteX20" fmla="*/ 85344 w 209550"/>
                <a:gd name="connsiteY20" fmla="*/ 194405 h 209550"/>
                <a:gd name="connsiteX21" fmla="*/ 96583 w 209550"/>
                <a:gd name="connsiteY21" fmla="*/ 216789 h 209550"/>
                <a:gd name="connsiteX22" fmla="*/ 122111 w 209550"/>
                <a:gd name="connsiteY22" fmla="*/ 216789 h 209550"/>
                <a:gd name="connsiteX23" fmla="*/ 133445 w 209550"/>
                <a:gd name="connsiteY23" fmla="*/ 194786 h 209550"/>
                <a:gd name="connsiteX24" fmla="*/ 152972 w 209550"/>
                <a:gd name="connsiteY24" fmla="*/ 186880 h 209550"/>
                <a:gd name="connsiteX25" fmla="*/ 176879 w 209550"/>
                <a:gd name="connsiteY25" fmla="*/ 195072 h 209550"/>
                <a:gd name="connsiteX26" fmla="*/ 195167 w 209550"/>
                <a:gd name="connsiteY26" fmla="*/ 176689 h 209550"/>
                <a:gd name="connsiteX27" fmla="*/ 187071 w 209550"/>
                <a:gd name="connsiteY27" fmla="*/ 152781 h 209550"/>
                <a:gd name="connsiteX28" fmla="*/ 195739 w 209550"/>
                <a:gd name="connsiteY28" fmla="*/ 132874 h 209550"/>
                <a:gd name="connsiteX29" fmla="*/ 218123 w 209550"/>
                <a:gd name="connsiteY29" fmla="*/ 121634 h 209550"/>
                <a:gd name="connsiteX30" fmla="*/ 218123 w 209550"/>
                <a:gd name="connsiteY30" fmla="*/ 95821 h 209550"/>
                <a:gd name="connsiteX31" fmla="*/ 195644 w 209550"/>
                <a:gd name="connsiteY31" fmla="*/ 84487 h 209550"/>
                <a:gd name="connsiteX32" fmla="*/ 187547 w 209550"/>
                <a:gd name="connsiteY32" fmla="*/ 64675 h 209550"/>
                <a:gd name="connsiteX33" fmla="*/ 109442 w 209550"/>
                <a:gd name="connsiteY33" fmla="*/ 146875 h 209550"/>
                <a:gd name="connsiteX34" fmla="*/ 71342 w 209550"/>
                <a:gd name="connsiteY34" fmla="*/ 108775 h 209550"/>
                <a:gd name="connsiteX35" fmla="*/ 109442 w 209550"/>
                <a:gd name="connsiteY35" fmla="*/ 70675 h 209550"/>
                <a:gd name="connsiteX36" fmla="*/ 147542 w 209550"/>
                <a:gd name="connsiteY36" fmla="*/ 108775 h 209550"/>
                <a:gd name="connsiteX37" fmla="*/ 109442 w 209550"/>
                <a:gd name="connsiteY37" fmla="*/ 146875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09550" h="209550">
                  <a:moveTo>
                    <a:pt x="187547" y="64675"/>
                  </a:moveTo>
                  <a:lnTo>
                    <a:pt x="195644" y="40672"/>
                  </a:lnTo>
                  <a:lnTo>
                    <a:pt x="177355" y="22384"/>
                  </a:lnTo>
                  <a:lnTo>
                    <a:pt x="153353" y="30480"/>
                  </a:lnTo>
                  <a:cubicBezTo>
                    <a:pt x="147113" y="26964"/>
                    <a:pt x="140457" y="24244"/>
                    <a:pt x="133541" y="22384"/>
                  </a:cubicBezTo>
                  <a:lnTo>
                    <a:pt x="122301" y="0"/>
                  </a:lnTo>
                  <a:lnTo>
                    <a:pt x="96774" y="0"/>
                  </a:lnTo>
                  <a:lnTo>
                    <a:pt x="85439" y="22479"/>
                  </a:lnTo>
                  <a:cubicBezTo>
                    <a:pt x="78498" y="24356"/>
                    <a:pt x="71813" y="27075"/>
                    <a:pt x="65532" y="30575"/>
                  </a:cubicBezTo>
                  <a:lnTo>
                    <a:pt x="41529" y="22479"/>
                  </a:lnTo>
                  <a:lnTo>
                    <a:pt x="23241" y="40767"/>
                  </a:lnTo>
                  <a:lnTo>
                    <a:pt x="30861" y="64770"/>
                  </a:lnTo>
                  <a:cubicBezTo>
                    <a:pt x="27206" y="70976"/>
                    <a:pt x="24388" y="77637"/>
                    <a:pt x="22479" y="84582"/>
                  </a:cubicBezTo>
                  <a:lnTo>
                    <a:pt x="0" y="95821"/>
                  </a:lnTo>
                  <a:lnTo>
                    <a:pt x="0" y="120968"/>
                  </a:lnTo>
                  <a:lnTo>
                    <a:pt x="22479" y="132302"/>
                  </a:lnTo>
                  <a:cubicBezTo>
                    <a:pt x="24332" y="139221"/>
                    <a:pt x="27052" y="145878"/>
                    <a:pt x="30575" y="152114"/>
                  </a:cubicBezTo>
                  <a:lnTo>
                    <a:pt x="22479" y="176117"/>
                  </a:lnTo>
                  <a:lnTo>
                    <a:pt x="41529" y="194405"/>
                  </a:lnTo>
                  <a:lnTo>
                    <a:pt x="65532" y="186214"/>
                  </a:lnTo>
                  <a:cubicBezTo>
                    <a:pt x="71767" y="189763"/>
                    <a:pt x="78423" y="192515"/>
                    <a:pt x="85344" y="194405"/>
                  </a:cubicBezTo>
                  <a:lnTo>
                    <a:pt x="96583" y="216789"/>
                  </a:lnTo>
                  <a:lnTo>
                    <a:pt x="122111" y="216789"/>
                  </a:lnTo>
                  <a:lnTo>
                    <a:pt x="133445" y="194786"/>
                  </a:lnTo>
                  <a:cubicBezTo>
                    <a:pt x="140245" y="192937"/>
                    <a:pt x="146800" y="190283"/>
                    <a:pt x="152972" y="186880"/>
                  </a:cubicBezTo>
                  <a:lnTo>
                    <a:pt x="176879" y="195072"/>
                  </a:lnTo>
                  <a:lnTo>
                    <a:pt x="195167" y="176689"/>
                  </a:lnTo>
                  <a:lnTo>
                    <a:pt x="187071" y="152781"/>
                  </a:lnTo>
                  <a:cubicBezTo>
                    <a:pt x="190710" y="146497"/>
                    <a:pt x="193618" y="139818"/>
                    <a:pt x="195739" y="132874"/>
                  </a:cubicBezTo>
                  <a:lnTo>
                    <a:pt x="218123" y="121634"/>
                  </a:lnTo>
                  <a:lnTo>
                    <a:pt x="218123" y="95821"/>
                  </a:lnTo>
                  <a:lnTo>
                    <a:pt x="195644" y="84487"/>
                  </a:lnTo>
                  <a:cubicBezTo>
                    <a:pt x="193825" y="77556"/>
                    <a:pt x="191103" y="70896"/>
                    <a:pt x="187547" y="64675"/>
                  </a:cubicBezTo>
                  <a:close/>
                  <a:moveTo>
                    <a:pt x="109442" y="146875"/>
                  </a:moveTo>
                  <a:cubicBezTo>
                    <a:pt x="88401" y="146875"/>
                    <a:pt x="71342" y="129817"/>
                    <a:pt x="71342" y="108775"/>
                  </a:cubicBezTo>
                  <a:cubicBezTo>
                    <a:pt x="71342" y="87734"/>
                    <a:pt x="88401" y="70675"/>
                    <a:pt x="109442" y="70675"/>
                  </a:cubicBezTo>
                  <a:cubicBezTo>
                    <a:pt x="130356" y="70982"/>
                    <a:pt x="147236" y="87861"/>
                    <a:pt x="147542" y="108775"/>
                  </a:cubicBezTo>
                  <a:cubicBezTo>
                    <a:pt x="147542" y="129817"/>
                    <a:pt x="130484" y="146875"/>
                    <a:pt x="109442" y="1468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>
                <a:solidFill>
                  <a:schemeClr val="bg1"/>
                </a:solidFill>
              </a:endParaRPr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BA9FE581-A5FC-BF40-39AA-0E9158168B93}"/>
                </a:ext>
              </a:extLst>
            </p:cNvPr>
            <p:cNvSpPr/>
            <p:nvPr/>
          </p:nvSpPr>
          <p:spPr>
            <a:xfrm>
              <a:off x="10029698" y="7734175"/>
              <a:ext cx="209550" cy="47625"/>
            </a:xfrm>
            <a:custGeom>
              <a:avLst/>
              <a:gdLst>
                <a:gd name="connsiteX0" fmla="*/ 189835 w 209550"/>
                <a:gd name="connsiteY0" fmla="*/ 0 h 47625"/>
                <a:gd name="connsiteX1" fmla="*/ 25910 w 209550"/>
                <a:gd name="connsiteY1" fmla="*/ 0 h 47625"/>
                <a:gd name="connsiteX2" fmla="*/ 48 w 209550"/>
                <a:gd name="connsiteY2" fmla="*/ 29098 h 47625"/>
                <a:gd name="connsiteX3" fmla="*/ 25910 w 209550"/>
                <a:gd name="connsiteY3" fmla="*/ 54959 h 47625"/>
                <a:gd name="connsiteX4" fmla="*/ 189835 w 209550"/>
                <a:gd name="connsiteY4" fmla="*/ 54959 h 47625"/>
                <a:gd name="connsiteX5" fmla="*/ 215696 w 209550"/>
                <a:gd name="connsiteY5" fmla="*/ 25861 h 47625"/>
                <a:gd name="connsiteX6" fmla="*/ 189835 w 209550"/>
                <a:gd name="connsiteY6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550" h="47625">
                  <a:moveTo>
                    <a:pt x="189835" y="0"/>
                  </a:moveTo>
                  <a:lnTo>
                    <a:pt x="25910" y="0"/>
                  </a:lnTo>
                  <a:cubicBezTo>
                    <a:pt x="10734" y="894"/>
                    <a:pt x="-845" y="13922"/>
                    <a:pt x="48" y="29098"/>
                  </a:cubicBezTo>
                  <a:cubicBezTo>
                    <a:pt x="869" y="43027"/>
                    <a:pt x="11981" y="54139"/>
                    <a:pt x="25910" y="54959"/>
                  </a:cubicBezTo>
                  <a:lnTo>
                    <a:pt x="189835" y="54959"/>
                  </a:lnTo>
                  <a:cubicBezTo>
                    <a:pt x="205011" y="54065"/>
                    <a:pt x="216590" y="41037"/>
                    <a:pt x="215696" y="25861"/>
                  </a:cubicBezTo>
                  <a:cubicBezTo>
                    <a:pt x="214875" y="11932"/>
                    <a:pt x="203763" y="820"/>
                    <a:pt x="18983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>
                <a:solidFill>
                  <a:schemeClr val="bg1"/>
                </a:solidFill>
              </a:endParaRPr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B111BDEF-0581-BB08-7DB5-A4EC9AE76446}"/>
                </a:ext>
              </a:extLst>
            </p:cNvPr>
            <p:cNvSpPr/>
            <p:nvPr/>
          </p:nvSpPr>
          <p:spPr>
            <a:xfrm>
              <a:off x="10078087" y="7827234"/>
              <a:ext cx="114300" cy="47625"/>
            </a:xfrm>
            <a:custGeom>
              <a:avLst/>
              <a:gdLst>
                <a:gd name="connsiteX0" fmla="*/ 59531 w 114300"/>
                <a:gd name="connsiteY0" fmla="*/ 54959 h 47625"/>
                <a:gd name="connsiteX1" fmla="*/ 118967 w 114300"/>
                <a:gd name="connsiteY1" fmla="*/ 0 h 47625"/>
                <a:gd name="connsiteX2" fmla="*/ 0 w 114300"/>
                <a:gd name="connsiteY2" fmla="*/ 0 h 47625"/>
                <a:gd name="connsiteX3" fmla="*/ 59531 w 114300"/>
                <a:gd name="connsiteY3" fmla="*/ 549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47625">
                  <a:moveTo>
                    <a:pt x="59531" y="54959"/>
                  </a:moveTo>
                  <a:cubicBezTo>
                    <a:pt x="90631" y="54910"/>
                    <a:pt x="116487" y="31001"/>
                    <a:pt x="118967" y="0"/>
                  </a:cubicBezTo>
                  <a:lnTo>
                    <a:pt x="0" y="0"/>
                  </a:lnTo>
                  <a:cubicBezTo>
                    <a:pt x="2527" y="31016"/>
                    <a:pt x="28413" y="54914"/>
                    <a:pt x="59531" y="549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>
                <a:solidFill>
                  <a:schemeClr val="bg1"/>
                </a:solidFill>
              </a:endParaRPr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810583D0-369B-1567-0A96-70BAEEEB6714}"/>
                </a:ext>
              </a:extLst>
            </p:cNvPr>
            <p:cNvSpPr/>
            <p:nvPr/>
          </p:nvSpPr>
          <p:spPr>
            <a:xfrm>
              <a:off x="9899207" y="7202013"/>
              <a:ext cx="466725" cy="485775"/>
            </a:xfrm>
            <a:custGeom>
              <a:avLst/>
              <a:gdLst>
                <a:gd name="connsiteX0" fmla="*/ 476250 w 466725"/>
                <a:gd name="connsiteY0" fmla="*/ 243364 h 485775"/>
                <a:gd name="connsiteX1" fmla="*/ 476250 w 466725"/>
                <a:gd name="connsiteY1" fmla="*/ 235172 h 485775"/>
                <a:gd name="connsiteX2" fmla="*/ 238125 w 466725"/>
                <a:gd name="connsiteY2" fmla="*/ 0 h 485775"/>
                <a:gd name="connsiteX3" fmla="*/ 238125 w 466725"/>
                <a:gd name="connsiteY3" fmla="*/ 0 h 485775"/>
                <a:gd name="connsiteX4" fmla="*/ 0 w 466725"/>
                <a:gd name="connsiteY4" fmla="*/ 235172 h 485775"/>
                <a:gd name="connsiteX5" fmla="*/ 0 w 466725"/>
                <a:gd name="connsiteY5" fmla="*/ 243364 h 485775"/>
                <a:gd name="connsiteX6" fmla="*/ 16573 w 466725"/>
                <a:gd name="connsiteY6" fmla="*/ 325755 h 485775"/>
                <a:gd name="connsiteX7" fmla="*/ 57912 w 466725"/>
                <a:gd name="connsiteY7" fmla="*/ 393478 h 485775"/>
                <a:gd name="connsiteX8" fmla="*/ 113633 w 466725"/>
                <a:gd name="connsiteY8" fmla="*/ 483965 h 485775"/>
                <a:gd name="connsiteX9" fmla="*/ 130016 w 466725"/>
                <a:gd name="connsiteY9" fmla="*/ 494062 h 485775"/>
                <a:gd name="connsiteX10" fmla="*/ 346234 w 466725"/>
                <a:gd name="connsiteY10" fmla="*/ 494062 h 485775"/>
                <a:gd name="connsiteX11" fmla="*/ 362617 w 466725"/>
                <a:gd name="connsiteY11" fmla="*/ 483965 h 485775"/>
                <a:gd name="connsiteX12" fmla="*/ 418338 w 466725"/>
                <a:gd name="connsiteY12" fmla="*/ 393478 h 485775"/>
                <a:gd name="connsiteX13" fmla="*/ 459676 w 466725"/>
                <a:gd name="connsiteY13" fmla="*/ 325755 h 485775"/>
                <a:gd name="connsiteX14" fmla="*/ 476250 w 466725"/>
                <a:gd name="connsiteY14" fmla="*/ 243364 h 485775"/>
                <a:gd name="connsiteX15" fmla="*/ 421386 w 466725"/>
                <a:gd name="connsiteY15" fmla="*/ 242507 h 485775"/>
                <a:gd name="connsiteX16" fmla="*/ 408718 w 466725"/>
                <a:gd name="connsiteY16" fmla="*/ 306515 h 485775"/>
                <a:gd name="connsiteX17" fmla="*/ 377857 w 466725"/>
                <a:gd name="connsiteY17" fmla="*/ 356807 h 485775"/>
                <a:gd name="connsiteX18" fmla="*/ 323850 w 466725"/>
                <a:gd name="connsiteY18" fmla="*/ 438912 h 485775"/>
                <a:gd name="connsiteX19" fmla="*/ 152400 w 466725"/>
                <a:gd name="connsiteY19" fmla="*/ 438912 h 485775"/>
                <a:gd name="connsiteX20" fmla="*/ 98870 w 466725"/>
                <a:gd name="connsiteY20" fmla="*/ 356521 h 485775"/>
                <a:gd name="connsiteX21" fmla="*/ 68008 w 466725"/>
                <a:gd name="connsiteY21" fmla="*/ 306229 h 485775"/>
                <a:gd name="connsiteX22" fmla="*/ 54864 w 466725"/>
                <a:gd name="connsiteY22" fmla="*/ 242221 h 485775"/>
                <a:gd name="connsiteX23" fmla="*/ 54864 w 466725"/>
                <a:gd name="connsiteY23" fmla="*/ 235363 h 485775"/>
                <a:gd name="connsiteX24" fmla="*/ 237839 w 466725"/>
                <a:gd name="connsiteY24" fmla="*/ 54388 h 485775"/>
                <a:gd name="connsiteX25" fmla="*/ 237839 w 466725"/>
                <a:gd name="connsiteY25" fmla="*/ 54388 h 485775"/>
                <a:gd name="connsiteX26" fmla="*/ 420814 w 466725"/>
                <a:gd name="connsiteY26" fmla="*/ 235363 h 485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66725" h="485775">
                  <a:moveTo>
                    <a:pt x="476250" y="243364"/>
                  </a:moveTo>
                  <a:lnTo>
                    <a:pt x="476250" y="235172"/>
                  </a:lnTo>
                  <a:cubicBezTo>
                    <a:pt x="473823" y="105160"/>
                    <a:pt x="368157" y="804"/>
                    <a:pt x="238125" y="0"/>
                  </a:cubicBezTo>
                  <a:lnTo>
                    <a:pt x="238125" y="0"/>
                  </a:lnTo>
                  <a:cubicBezTo>
                    <a:pt x="108093" y="804"/>
                    <a:pt x="2427" y="105160"/>
                    <a:pt x="0" y="235172"/>
                  </a:cubicBezTo>
                  <a:lnTo>
                    <a:pt x="0" y="243364"/>
                  </a:lnTo>
                  <a:cubicBezTo>
                    <a:pt x="871" y="271562"/>
                    <a:pt x="6473" y="299414"/>
                    <a:pt x="16573" y="325755"/>
                  </a:cubicBezTo>
                  <a:cubicBezTo>
                    <a:pt x="26214" y="350609"/>
                    <a:pt x="40213" y="373543"/>
                    <a:pt x="57912" y="393478"/>
                  </a:cubicBezTo>
                  <a:cubicBezTo>
                    <a:pt x="79724" y="417195"/>
                    <a:pt x="103537" y="463391"/>
                    <a:pt x="113633" y="483965"/>
                  </a:cubicBezTo>
                  <a:cubicBezTo>
                    <a:pt x="116721" y="490180"/>
                    <a:pt x="123076" y="494096"/>
                    <a:pt x="130016" y="494062"/>
                  </a:cubicBezTo>
                  <a:lnTo>
                    <a:pt x="346234" y="494062"/>
                  </a:lnTo>
                  <a:cubicBezTo>
                    <a:pt x="353174" y="494096"/>
                    <a:pt x="359529" y="490180"/>
                    <a:pt x="362617" y="483965"/>
                  </a:cubicBezTo>
                  <a:cubicBezTo>
                    <a:pt x="372713" y="463391"/>
                    <a:pt x="396526" y="417290"/>
                    <a:pt x="418338" y="393478"/>
                  </a:cubicBezTo>
                  <a:cubicBezTo>
                    <a:pt x="436037" y="373543"/>
                    <a:pt x="450036" y="350609"/>
                    <a:pt x="459676" y="325755"/>
                  </a:cubicBezTo>
                  <a:cubicBezTo>
                    <a:pt x="469777" y="299414"/>
                    <a:pt x="475379" y="271562"/>
                    <a:pt x="476250" y="243364"/>
                  </a:cubicBezTo>
                  <a:close/>
                  <a:moveTo>
                    <a:pt x="421386" y="242507"/>
                  </a:moveTo>
                  <a:cubicBezTo>
                    <a:pt x="420709" y="264394"/>
                    <a:pt x="416429" y="286020"/>
                    <a:pt x="408718" y="306515"/>
                  </a:cubicBezTo>
                  <a:cubicBezTo>
                    <a:pt x="401485" y="324971"/>
                    <a:pt x="391037" y="341999"/>
                    <a:pt x="377857" y="356807"/>
                  </a:cubicBezTo>
                  <a:cubicBezTo>
                    <a:pt x="356714" y="381975"/>
                    <a:pt x="338588" y="409531"/>
                    <a:pt x="323850" y="438912"/>
                  </a:cubicBezTo>
                  <a:lnTo>
                    <a:pt x="152400" y="438912"/>
                  </a:lnTo>
                  <a:cubicBezTo>
                    <a:pt x="137831" y="409455"/>
                    <a:pt x="119864" y="381803"/>
                    <a:pt x="98870" y="356521"/>
                  </a:cubicBezTo>
                  <a:cubicBezTo>
                    <a:pt x="85690" y="341713"/>
                    <a:pt x="75241" y="324685"/>
                    <a:pt x="68008" y="306229"/>
                  </a:cubicBezTo>
                  <a:cubicBezTo>
                    <a:pt x="60135" y="285761"/>
                    <a:pt x="55694" y="264135"/>
                    <a:pt x="54864" y="242221"/>
                  </a:cubicBezTo>
                  <a:lnTo>
                    <a:pt x="54864" y="235363"/>
                  </a:lnTo>
                  <a:cubicBezTo>
                    <a:pt x="56570" y="135350"/>
                    <a:pt x="137813" y="54995"/>
                    <a:pt x="237839" y="54388"/>
                  </a:cubicBezTo>
                  <a:lnTo>
                    <a:pt x="237839" y="54388"/>
                  </a:lnTo>
                  <a:cubicBezTo>
                    <a:pt x="337865" y="54995"/>
                    <a:pt x="419109" y="135350"/>
                    <a:pt x="420814" y="2353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>
                <a:solidFill>
                  <a:schemeClr val="bg1"/>
                </a:solidFill>
              </a:endParaRPr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571B7EA0-7ADB-6080-EF6C-16161FD6840B}"/>
                </a:ext>
              </a:extLst>
            </p:cNvPr>
            <p:cNvSpPr/>
            <p:nvPr/>
          </p:nvSpPr>
          <p:spPr>
            <a:xfrm>
              <a:off x="10120378" y="7059900"/>
              <a:ext cx="38100" cy="104775"/>
            </a:xfrm>
            <a:custGeom>
              <a:avLst/>
              <a:gdLst>
                <a:gd name="connsiteX0" fmla="*/ 19050 w 38100"/>
                <a:gd name="connsiteY0" fmla="*/ 104775 h 104775"/>
                <a:gd name="connsiteX1" fmla="*/ 38100 w 38100"/>
                <a:gd name="connsiteY1" fmla="*/ 85725 h 104775"/>
                <a:gd name="connsiteX2" fmla="*/ 38100 w 38100"/>
                <a:gd name="connsiteY2" fmla="*/ 19050 h 104775"/>
                <a:gd name="connsiteX3" fmla="*/ 19050 w 38100"/>
                <a:gd name="connsiteY3" fmla="*/ 0 h 104775"/>
                <a:gd name="connsiteX4" fmla="*/ 0 w 38100"/>
                <a:gd name="connsiteY4" fmla="*/ 19050 h 104775"/>
                <a:gd name="connsiteX5" fmla="*/ 0 w 38100"/>
                <a:gd name="connsiteY5" fmla="*/ 85725 h 104775"/>
                <a:gd name="connsiteX6" fmla="*/ 19050 w 38100"/>
                <a:gd name="connsiteY6" fmla="*/ 10477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00" h="104775">
                  <a:moveTo>
                    <a:pt x="19050" y="104775"/>
                  </a:moveTo>
                  <a:cubicBezTo>
                    <a:pt x="29571" y="104775"/>
                    <a:pt x="38100" y="96246"/>
                    <a:pt x="38100" y="85725"/>
                  </a:cubicBezTo>
                  <a:lnTo>
                    <a:pt x="38100" y="19050"/>
                  </a:lnTo>
                  <a:cubicBezTo>
                    <a:pt x="38100" y="8529"/>
                    <a:pt x="29571" y="0"/>
                    <a:pt x="19050" y="0"/>
                  </a:cubicBezTo>
                  <a:cubicBezTo>
                    <a:pt x="8529" y="0"/>
                    <a:pt x="0" y="8529"/>
                    <a:pt x="0" y="19050"/>
                  </a:cubicBezTo>
                  <a:lnTo>
                    <a:pt x="0" y="85725"/>
                  </a:lnTo>
                  <a:cubicBezTo>
                    <a:pt x="0" y="96246"/>
                    <a:pt x="8529" y="104775"/>
                    <a:pt x="19050" y="1047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>
                <a:solidFill>
                  <a:schemeClr val="bg1"/>
                </a:solidFill>
              </a:endParaRPr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392FD3F9-4F8A-85F4-59D0-93866016EF5F}"/>
                </a:ext>
              </a:extLst>
            </p:cNvPr>
            <p:cNvSpPr/>
            <p:nvPr/>
          </p:nvSpPr>
          <p:spPr>
            <a:xfrm>
              <a:off x="9861295" y="7169289"/>
              <a:ext cx="76200" cy="76200"/>
            </a:xfrm>
            <a:custGeom>
              <a:avLst/>
              <a:gdLst>
                <a:gd name="connsiteX0" fmla="*/ 52105 w 76200"/>
                <a:gd name="connsiteY0" fmla="*/ 79111 h 76200"/>
                <a:gd name="connsiteX1" fmla="*/ 78965 w 76200"/>
                <a:gd name="connsiteY1" fmla="*/ 79111 h 76200"/>
                <a:gd name="connsiteX2" fmla="*/ 78965 w 76200"/>
                <a:gd name="connsiteY2" fmla="*/ 52250 h 76200"/>
                <a:gd name="connsiteX3" fmla="*/ 31817 w 76200"/>
                <a:gd name="connsiteY3" fmla="*/ 4911 h 76200"/>
                <a:gd name="connsiteX4" fmla="*/ 4910 w 76200"/>
                <a:gd name="connsiteY4" fmla="*/ 6283 h 76200"/>
                <a:gd name="connsiteX5" fmla="*/ 4956 w 76200"/>
                <a:gd name="connsiteY5" fmla="*/ 31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200" h="76200">
                  <a:moveTo>
                    <a:pt x="52105" y="79111"/>
                  </a:moveTo>
                  <a:cubicBezTo>
                    <a:pt x="59535" y="86496"/>
                    <a:pt x="71535" y="86496"/>
                    <a:pt x="78965" y="79111"/>
                  </a:cubicBezTo>
                  <a:cubicBezTo>
                    <a:pt x="86351" y="71680"/>
                    <a:pt x="86351" y="59680"/>
                    <a:pt x="78965" y="52250"/>
                  </a:cubicBezTo>
                  <a:lnTo>
                    <a:pt x="31817" y="4911"/>
                  </a:lnTo>
                  <a:cubicBezTo>
                    <a:pt x="24008" y="-2140"/>
                    <a:pt x="11962" y="-1525"/>
                    <a:pt x="4910" y="6283"/>
                  </a:cubicBezTo>
                  <a:cubicBezTo>
                    <a:pt x="-1654" y="13555"/>
                    <a:pt x="-1634" y="24619"/>
                    <a:pt x="4956" y="3186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>
                <a:solidFill>
                  <a:schemeClr val="bg1"/>
                </a:solidFill>
              </a:endParaRPr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EE94936A-7E28-32F2-ADBD-0E717F74FC81}"/>
                </a:ext>
              </a:extLst>
            </p:cNvPr>
            <p:cNvSpPr/>
            <p:nvPr/>
          </p:nvSpPr>
          <p:spPr>
            <a:xfrm>
              <a:off x="10332866" y="7174232"/>
              <a:ext cx="76200" cy="76200"/>
            </a:xfrm>
            <a:custGeom>
              <a:avLst/>
              <a:gdLst>
                <a:gd name="connsiteX0" fmla="*/ 19446 w 76200"/>
                <a:gd name="connsiteY0" fmla="*/ 83407 h 76200"/>
                <a:gd name="connsiteX1" fmla="*/ 32971 w 76200"/>
                <a:gd name="connsiteY1" fmla="*/ 77787 h 76200"/>
                <a:gd name="connsiteX2" fmla="*/ 80025 w 76200"/>
                <a:gd name="connsiteY2" fmla="*/ 30162 h 76200"/>
                <a:gd name="connsiteX3" fmla="*/ 75664 w 76200"/>
                <a:gd name="connsiteY3" fmla="*/ 3577 h 76200"/>
                <a:gd name="connsiteX4" fmla="*/ 53164 w 76200"/>
                <a:gd name="connsiteY4" fmla="*/ 3778 h 76200"/>
                <a:gd name="connsiteX5" fmla="*/ 5539 w 76200"/>
                <a:gd name="connsiteY5" fmla="*/ 51403 h 76200"/>
                <a:gd name="connsiteX6" fmla="*/ 5539 w 76200"/>
                <a:gd name="connsiteY6" fmla="*/ 78264 h 76200"/>
                <a:gd name="connsiteX7" fmla="*/ 19446 w 76200"/>
                <a:gd name="connsiteY7" fmla="*/ 8340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00" h="76200">
                  <a:moveTo>
                    <a:pt x="19446" y="83407"/>
                  </a:moveTo>
                  <a:cubicBezTo>
                    <a:pt x="24523" y="83411"/>
                    <a:pt x="29392" y="81388"/>
                    <a:pt x="32971" y="77787"/>
                  </a:cubicBezTo>
                  <a:lnTo>
                    <a:pt x="80025" y="30162"/>
                  </a:lnTo>
                  <a:cubicBezTo>
                    <a:pt x="86162" y="21617"/>
                    <a:pt x="84210" y="9714"/>
                    <a:pt x="75664" y="3577"/>
                  </a:cubicBezTo>
                  <a:cubicBezTo>
                    <a:pt x="68922" y="-1265"/>
                    <a:pt x="59819" y="-1184"/>
                    <a:pt x="53164" y="3778"/>
                  </a:cubicBezTo>
                  <a:lnTo>
                    <a:pt x="5539" y="51403"/>
                  </a:lnTo>
                  <a:cubicBezTo>
                    <a:pt x="-1846" y="58834"/>
                    <a:pt x="-1846" y="70833"/>
                    <a:pt x="5539" y="78264"/>
                  </a:cubicBezTo>
                  <a:cubicBezTo>
                    <a:pt x="9290" y="81786"/>
                    <a:pt x="14306" y="83641"/>
                    <a:pt x="19446" y="834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>
                <a:solidFill>
                  <a:schemeClr val="bg1"/>
                </a:solidFill>
              </a:endParaRPr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21D1A5E3-D3B7-4B50-9B5B-2302BB947769}"/>
                </a:ext>
              </a:extLst>
            </p:cNvPr>
            <p:cNvSpPr/>
            <p:nvPr/>
          </p:nvSpPr>
          <p:spPr>
            <a:xfrm>
              <a:off x="9757856" y="7417088"/>
              <a:ext cx="104775" cy="38100"/>
            </a:xfrm>
            <a:custGeom>
              <a:avLst/>
              <a:gdLst>
                <a:gd name="connsiteX0" fmla="*/ 85725 w 104775"/>
                <a:gd name="connsiteY0" fmla="*/ 0 h 38100"/>
                <a:gd name="connsiteX1" fmla="*/ 19050 w 104775"/>
                <a:gd name="connsiteY1" fmla="*/ 0 h 38100"/>
                <a:gd name="connsiteX2" fmla="*/ 0 w 104775"/>
                <a:gd name="connsiteY2" fmla="*/ 19050 h 38100"/>
                <a:gd name="connsiteX3" fmla="*/ 19050 w 104775"/>
                <a:gd name="connsiteY3" fmla="*/ 38100 h 38100"/>
                <a:gd name="connsiteX4" fmla="*/ 85725 w 104775"/>
                <a:gd name="connsiteY4" fmla="*/ 38100 h 38100"/>
                <a:gd name="connsiteX5" fmla="*/ 104775 w 104775"/>
                <a:gd name="connsiteY5" fmla="*/ 19050 h 38100"/>
                <a:gd name="connsiteX6" fmla="*/ 85725 w 104775"/>
                <a:gd name="connsiteY6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775" h="38100">
                  <a:moveTo>
                    <a:pt x="85725" y="0"/>
                  </a:moveTo>
                  <a:lnTo>
                    <a:pt x="19050" y="0"/>
                  </a:lnTo>
                  <a:cubicBezTo>
                    <a:pt x="8529" y="0"/>
                    <a:pt x="0" y="8529"/>
                    <a:pt x="0" y="19050"/>
                  </a:cubicBezTo>
                  <a:cubicBezTo>
                    <a:pt x="0" y="29571"/>
                    <a:pt x="8529" y="38100"/>
                    <a:pt x="19050" y="38100"/>
                  </a:cubicBezTo>
                  <a:lnTo>
                    <a:pt x="85725" y="38100"/>
                  </a:lnTo>
                  <a:cubicBezTo>
                    <a:pt x="96246" y="38100"/>
                    <a:pt x="104775" y="29571"/>
                    <a:pt x="104775" y="19050"/>
                  </a:cubicBezTo>
                  <a:cubicBezTo>
                    <a:pt x="104775" y="8529"/>
                    <a:pt x="96246" y="0"/>
                    <a:pt x="8572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>
                <a:solidFill>
                  <a:schemeClr val="bg1"/>
                </a:solidFill>
              </a:endParaRPr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49466E8E-B515-3077-FC6B-97C056F58FB8}"/>
                </a:ext>
              </a:extLst>
            </p:cNvPr>
            <p:cNvSpPr/>
            <p:nvPr/>
          </p:nvSpPr>
          <p:spPr>
            <a:xfrm>
              <a:off x="9859591" y="7618628"/>
              <a:ext cx="76200" cy="85725"/>
            </a:xfrm>
            <a:custGeom>
              <a:avLst/>
              <a:gdLst>
                <a:gd name="connsiteX0" fmla="*/ 53808 w 76200"/>
                <a:gd name="connsiteY0" fmla="*/ 4581 h 85725"/>
                <a:gd name="connsiteX1" fmla="*/ 6659 w 76200"/>
                <a:gd name="connsiteY1" fmla="*/ 52206 h 85725"/>
                <a:gd name="connsiteX2" fmla="*/ 4581 w 76200"/>
                <a:gd name="connsiteY2" fmla="*/ 79066 h 85725"/>
                <a:gd name="connsiteX3" fmla="*/ 31442 w 76200"/>
                <a:gd name="connsiteY3" fmla="*/ 81144 h 85725"/>
                <a:gd name="connsiteX4" fmla="*/ 33520 w 76200"/>
                <a:gd name="connsiteY4" fmla="*/ 79066 h 85725"/>
                <a:gd name="connsiteX5" fmla="*/ 80669 w 76200"/>
                <a:gd name="connsiteY5" fmla="*/ 31441 h 85725"/>
                <a:gd name="connsiteX6" fmla="*/ 78590 w 76200"/>
                <a:gd name="connsiteY6" fmla="*/ 4581 h 85725"/>
                <a:gd name="connsiteX7" fmla="*/ 53808 w 76200"/>
                <a:gd name="connsiteY7" fmla="*/ 458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00" h="85725">
                  <a:moveTo>
                    <a:pt x="53808" y="4581"/>
                  </a:moveTo>
                  <a:lnTo>
                    <a:pt x="6659" y="52206"/>
                  </a:lnTo>
                  <a:cubicBezTo>
                    <a:pt x="-1332" y="59049"/>
                    <a:pt x="-2263" y="71075"/>
                    <a:pt x="4581" y="79066"/>
                  </a:cubicBezTo>
                  <a:cubicBezTo>
                    <a:pt x="11425" y="87058"/>
                    <a:pt x="23451" y="87987"/>
                    <a:pt x="31442" y="81144"/>
                  </a:cubicBezTo>
                  <a:cubicBezTo>
                    <a:pt x="32187" y="80506"/>
                    <a:pt x="32882" y="79811"/>
                    <a:pt x="33520" y="79066"/>
                  </a:cubicBezTo>
                  <a:lnTo>
                    <a:pt x="80669" y="31441"/>
                  </a:lnTo>
                  <a:cubicBezTo>
                    <a:pt x="87512" y="23450"/>
                    <a:pt x="86582" y="11424"/>
                    <a:pt x="78590" y="4581"/>
                  </a:cubicBezTo>
                  <a:cubicBezTo>
                    <a:pt x="71459" y="-1527"/>
                    <a:pt x="60941" y="-1527"/>
                    <a:pt x="53808" y="45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>
                <a:solidFill>
                  <a:schemeClr val="bg1"/>
                </a:solidFill>
              </a:endParaRPr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E35593AB-5967-34C5-D8FB-2A4A180D4EF4}"/>
                </a:ext>
              </a:extLst>
            </p:cNvPr>
            <p:cNvSpPr/>
            <p:nvPr/>
          </p:nvSpPr>
          <p:spPr>
            <a:xfrm>
              <a:off x="10332648" y="7613306"/>
              <a:ext cx="85725" cy="85725"/>
            </a:xfrm>
            <a:custGeom>
              <a:avLst/>
              <a:gdLst>
                <a:gd name="connsiteX0" fmla="*/ 33190 w 85725"/>
                <a:gd name="connsiteY0" fmla="*/ 6283 h 85725"/>
                <a:gd name="connsiteX1" fmla="*/ 6283 w 85725"/>
                <a:gd name="connsiteY1" fmla="*/ 4911 h 85725"/>
                <a:gd name="connsiteX2" fmla="*/ 4911 w 85725"/>
                <a:gd name="connsiteY2" fmla="*/ 31817 h 85725"/>
                <a:gd name="connsiteX3" fmla="*/ 6234 w 85725"/>
                <a:gd name="connsiteY3" fmla="*/ 33144 h 85725"/>
                <a:gd name="connsiteX4" fmla="*/ 53859 w 85725"/>
                <a:gd name="connsiteY4" fmla="*/ 80769 h 85725"/>
                <a:gd name="connsiteX5" fmla="*/ 80689 w 85725"/>
                <a:gd name="connsiteY5" fmla="*/ 83213 h 85725"/>
                <a:gd name="connsiteX6" fmla="*/ 83133 w 85725"/>
                <a:gd name="connsiteY6" fmla="*/ 56384 h 85725"/>
                <a:gd name="connsiteX7" fmla="*/ 80052 w 85725"/>
                <a:gd name="connsiteY7" fmla="*/ 5343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25" h="85725">
                  <a:moveTo>
                    <a:pt x="33190" y="6283"/>
                  </a:moveTo>
                  <a:cubicBezTo>
                    <a:pt x="26139" y="-1525"/>
                    <a:pt x="14093" y="-2140"/>
                    <a:pt x="6283" y="4911"/>
                  </a:cubicBezTo>
                  <a:cubicBezTo>
                    <a:pt x="-1525" y="11961"/>
                    <a:pt x="-2140" y="24007"/>
                    <a:pt x="4911" y="31817"/>
                  </a:cubicBezTo>
                  <a:cubicBezTo>
                    <a:pt x="5330" y="32280"/>
                    <a:pt x="5772" y="32724"/>
                    <a:pt x="6234" y="33144"/>
                  </a:cubicBezTo>
                  <a:lnTo>
                    <a:pt x="53859" y="80769"/>
                  </a:lnTo>
                  <a:cubicBezTo>
                    <a:pt x="60593" y="88853"/>
                    <a:pt x="72605" y="89947"/>
                    <a:pt x="80689" y="83213"/>
                  </a:cubicBezTo>
                  <a:cubicBezTo>
                    <a:pt x="88773" y="76480"/>
                    <a:pt x="89866" y="64468"/>
                    <a:pt x="83133" y="56384"/>
                  </a:cubicBezTo>
                  <a:cubicBezTo>
                    <a:pt x="82219" y="55288"/>
                    <a:pt x="81187" y="54298"/>
                    <a:pt x="80052" y="534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>
                <a:solidFill>
                  <a:schemeClr val="bg1"/>
                </a:solidFill>
              </a:endParaRPr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3EB32AFE-C346-07DB-77F3-63B0C8E3A27D}"/>
                </a:ext>
              </a:extLst>
            </p:cNvPr>
            <p:cNvSpPr/>
            <p:nvPr/>
          </p:nvSpPr>
          <p:spPr>
            <a:xfrm>
              <a:off x="10412700" y="7416421"/>
              <a:ext cx="104775" cy="38100"/>
            </a:xfrm>
            <a:custGeom>
              <a:avLst/>
              <a:gdLst>
                <a:gd name="connsiteX0" fmla="*/ 85725 w 104775"/>
                <a:gd name="connsiteY0" fmla="*/ 0 h 38100"/>
                <a:gd name="connsiteX1" fmla="*/ 19050 w 104775"/>
                <a:gd name="connsiteY1" fmla="*/ 0 h 38100"/>
                <a:gd name="connsiteX2" fmla="*/ 0 w 104775"/>
                <a:gd name="connsiteY2" fmla="*/ 19050 h 38100"/>
                <a:gd name="connsiteX3" fmla="*/ 19050 w 104775"/>
                <a:gd name="connsiteY3" fmla="*/ 38100 h 38100"/>
                <a:gd name="connsiteX4" fmla="*/ 85725 w 104775"/>
                <a:gd name="connsiteY4" fmla="*/ 38100 h 38100"/>
                <a:gd name="connsiteX5" fmla="*/ 104775 w 104775"/>
                <a:gd name="connsiteY5" fmla="*/ 19050 h 38100"/>
                <a:gd name="connsiteX6" fmla="*/ 85725 w 104775"/>
                <a:gd name="connsiteY6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775" h="38100">
                  <a:moveTo>
                    <a:pt x="85725" y="0"/>
                  </a:moveTo>
                  <a:lnTo>
                    <a:pt x="19050" y="0"/>
                  </a:lnTo>
                  <a:cubicBezTo>
                    <a:pt x="8529" y="0"/>
                    <a:pt x="0" y="8529"/>
                    <a:pt x="0" y="19050"/>
                  </a:cubicBezTo>
                  <a:cubicBezTo>
                    <a:pt x="0" y="29571"/>
                    <a:pt x="8529" y="38100"/>
                    <a:pt x="19050" y="38100"/>
                  </a:cubicBezTo>
                  <a:lnTo>
                    <a:pt x="85725" y="38100"/>
                  </a:lnTo>
                  <a:cubicBezTo>
                    <a:pt x="96246" y="38100"/>
                    <a:pt x="104775" y="29571"/>
                    <a:pt x="104775" y="19050"/>
                  </a:cubicBezTo>
                  <a:cubicBezTo>
                    <a:pt x="104775" y="8529"/>
                    <a:pt x="96246" y="0"/>
                    <a:pt x="8572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>
                <a:solidFill>
                  <a:schemeClr val="bg1"/>
                </a:solidFill>
              </a:endParaRPr>
            </a:p>
          </p:txBody>
        </p:sp>
      </p:grpSp>
      <p:grpSp>
        <p:nvGrpSpPr>
          <p:cNvPr id="80" name="Graphic 260" descr="Lightbulb and gear">
            <a:extLst>
              <a:ext uri="{FF2B5EF4-FFF2-40B4-BE49-F238E27FC236}">
                <a16:creationId xmlns:a16="http://schemas.microsoft.com/office/drawing/2014/main" id="{AB40DAFC-011E-7321-E57C-1D134196B97C}"/>
              </a:ext>
            </a:extLst>
          </p:cNvPr>
          <p:cNvGrpSpPr/>
          <p:nvPr/>
        </p:nvGrpSpPr>
        <p:grpSpPr>
          <a:xfrm>
            <a:off x="7697090" y="2843244"/>
            <a:ext cx="543774" cy="543774"/>
            <a:chOff x="9688800" y="7021800"/>
            <a:chExt cx="914400" cy="914400"/>
          </a:xfrm>
          <a:gradFill>
            <a:gsLst>
              <a:gs pos="0">
                <a:srgbClr val="7A25FE"/>
              </a:gs>
              <a:gs pos="100000">
                <a:srgbClr val="9824E9"/>
              </a:gs>
            </a:gsLst>
            <a:lin ang="5400000" scaled="1"/>
          </a:gradFill>
        </p:grpSpPr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3A1F0261-E563-CFAA-6E6C-A0B9D3CF4702}"/>
                </a:ext>
              </a:extLst>
            </p:cNvPr>
            <p:cNvSpPr/>
            <p:nvPr/>
          </p:nvSpPr>
          <p:spPr>
            <a:xfrm>
              <a:off x="10028271" y="7330220"/>
              <a:ext cx="209550" cy="209550"/>
            </a:xfrm>
            <a:custGeom>
              <a:avLst/>
              <a:gdLst>
                <a:gd name="connsiteX0" fmla="*/ 187547 w 209550"/>
                <a:gd name="connsiteY0" fmla="*/ 64675 h 209550"/>
                <a:gd name="connsiteX1" fmla="*/ 195644 w 209550"/>
                <a:gd name="connsiteY1" fmla="*/ 40672 h 209550"/>
                <a:gd name="connsiteX2" fmla="*/ 177355 w 209550"/>
                <a:gd name="connsiteY2" fmla="*/ 22384 h 209550"/>
                <a:gd name="connsiteX3" fmla="*/ 153353 w 209550"/>
                <a:gd name="connsiteY3" fmla="*/ 30480 h 209550"/>
                <a:gd name="connsiteX4" fmla="*/ 133541 w 209550"/>
                <a:gd name="connsiteY4" fmla="*/ 22384 h 209550"/>
                <a:gd name="connsiteX5" fmla="*/ 122301 w 209550"/>
                <a:gd name="connsiteY5" fmla="*/ 0 h 209550"/>
                <a:gd name="connsiteX6" fmla="*/ 96774 w 209550"/>
                <a:gd name="connsiteY6" fmla="*/ 0 h 209550"/>
                <a:gd name="connsiteX7" fmla="*/ 85439 w 209550"/>
                <a:gd name="connsiteY7" fmla="*/ 22479 h 209550"/>
                <a:gd name="connsiteX8" fmla="*/ 65532 w 209550"/>
                <a:gd name="connsiteY8" fmla="*/ 30575 h 209550"/>
                <a:gd name="connsiteX9" fmla="*/ 41529 w 209550"/>
                <a:gd name="connsiteY9" fmla="*/ 22479 h 209550"/>
                <a:gd name="connsiteX10" fmla="*/ 23241 w 209550"/>
                <a:gd name="connsiteY10" fmla="*/ 40767 h 209550"/>
                <a:gd name="connsiteX11" fmla="*/ 30861 w 209550"/>
                <a:gd name="connsiteY11" fmla="*/ 64770 h 209550"/>
                <a:gd name="connsiteX12" fmla="*/ 22479 w 209550"/>
                <a:gd name="connsiteY12" fmla="*/ 84582 h 209550"/>
                <a:gd name="connsiteX13" fmla="*/ 0 w 209550"/>
                <a:gd name="connsiteY13" fmla="*/ 95821 h 209550"/>
                <a:gd name="connsiteX14" fmla="*/ 0 w 209550"/>
                <a:gd name="connsiteY14" fmla="*/ 120968 h 209550"/>
                <a:gd name="connsiteX15" fmla="*/ 22479 w 209550"/>
                <a:gd name="connsiteY15" fmla="*/ 132302 h 209550"/>
                <a:gd name="connsiteX16" fmla="*/ 30575 w 209550"/>
                <a:gd name="connsiteY16" fmla="*/ 152114 h 209550"/>
                <a:gd name="connsiteX17" fmla="*/ 22479 w 209550"/>
                <a:gd name="connsiteY17" fmla="*/ 176117 h 209550"/>
                <a:gd name="connsiteX18" fmla="*/ 41529 w 209550"/>
                <a:gd name="connsiteY18" fmla="*/ 194405 h 209550"/>
                <a:gd name="connsiteX19" fmla="*/ 65532 w 209550"/>
                <a:gd name="connsiteY19" fmla="*/ 186214 h 209550"/>
                <a:gd name="connsiteX20" fmla="*/ 85344 w 209550"/>
                <a:gd name="connsiteY20" fmla="*/ 194405 h 209550"/>
                <a:gd name="connsiteX21" fmla="*/ 96583 w 209550"/>
                <a:gd name="connsiteY21" fmla="*/ 216789 h 209550"/>
                <a:gd name="connsiteX22" fmla="*/ 122111 w 209550"/>
                <a:gd name="connsiteY22" fmla="*/ 216789 h 209550"/>
                <a:gd name="connsiteX23" fmla="*/ 133445 w 209550"/>
                <a:gd name="connsiteY23" fmla="*/ 194786 h 209550"/>
                <a:gd name="connsiteX24" fmla="*/ 152972 w 209550"/>
                <a:gd name="connsiteY24" fmla="*/ 186880 h 209550"/>
                <a:gd name="connsiteX25" fmla="*/ 176879 w 209550"/>
                <a:gd name="connsiteY25" fmla="*/ 195072 h 209550"/>
                <a:gd name="connsiteX26" fmla="*/ 195167 w 209550"/>
                <a:gd name="connsiteY26" fmla="*/ 176689 h 209550"/>
                <a:gd name="connsiteX27" fmla="*/ 187071 w 209550"/>
                <a:gd name="connsiteY27" fmla="*/ 152781 h 209550"/>
                <a:gd name="connsiteX28" fmla="*/ 195739 w 209550"/>
                <a:gd name="connsiteY28" fmla="*/ 132874 h 209550"/>
                <a:gd name="connsiteX29" fmla="*/ 218123 w 209550"/>
                <a:gd name="connsiteY29" fmla="*/ 121634 h 209550"/>
                <a:gd name="connsiteX30" fmla="*/ 218123 w 209550"/>
                <a:gd name="connsiteY30" fmla="*/ 95821 h 209550"/>
                <a:gd name="connsiteX31" fmla="*/ 195644 w 209550"/>
                <a:gd name="connsiteY31" fmla="*/ 84487 h 209550"/>
                <a:gd name="connsiteX32" fmla="*/ 187547 w 209550"/>
                <a:gd name="connsiteY32" fmla="*/ 64675 h 209550"/>
                <a:gd name="connsiteX33" fmla="*/ 109442 w 209550"/>
                <a:gd name="connsiteY33" fmla="*/ 146875 h 209550"/>
                <a:gd name="connsiteX34" fmla="*/ 71342 w 209550"/>
                <a:gd name="connsiteY34" fmla="*/ 108775 h 209550"/>
                <a:gd name="connsiteX35" fmla="*/ 109442 w 209550"/>
                <a:gd name="connsiteY35" fmla="*/ 70675 h 209550"/>
                <a:gd name="connsiteX36" fmla="*/ 147542 w 209550"/>
                <a:gd name="connsiteY36" fmla="*/ 108775 h 209550"/>
                <a:gd name="connsiteX37" fmla="*/ 109442 w 209550"/>
                <a:gd name="connsiteY37" fmla="*/ 146875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09550" h="209550">
                  <a:moveTo>
                    <a:pt x="187547" y="64675"/>
                  </a:moveTo>
                  <a:lnTo>
                    <a:pt x="195644" y="40672"/>
                  </a:lnTo>
                  <a:lnTo>
                    <a:pt x="177355" y="22384"/>
                  </a:lnTo>
                  <a:lnTo>
                    <a:pt x="153353" y="30480"/>
                  </a:lnTo>
                  <a:cubicBezTo>
                    <a:pt x="147113" y="26964"/>
                    <a:pt x="140457" y="24244"/>
                    <a:pt x="133541" y="22384"/>
                  </a:cubicBezTo>
                  <a:lnTo>
                    <a:pt x="122301" y="0"/>
                  </a:lnTo>
                  <a:lnTo>
                    <a:pt x="96774" y="0"/>
                  </a:lnTo>
                  <a:lnTo>
                    <a:pt x="85439" y="22479"/>
                  </a:lnTo>
                  <a:cubicBezTo>
                    <a:pt x="78498" y="24356"/>
                    <a:pt x="71813" y="27075"/>
                    <a:pt x="65532" y="30575"/>
                  </a:cubicBezTo>
                  <a:lnTo>
                    <a:pt x="41529" y="22479"/>
                  </a:lnTo>
                  <a:lnTo>
                    <a:pt x="23241" y="40767"/>
                  </a:lnTo>
                  <a:lnTo>
                    <a:pt x="30861" y="64770"/>
                  </a:lnTo>
                  <a:cubicBezTo>
                    <a:pt x="27206" y="70976"/>
                    <a:pt x="24388" y="77637"/>
                    <a:pt x="22479" y="84582"/>
                  </a:cubicBezTo>
                  <a:lnTo>
                    <a:pt x="0" y="95821"/>
                  </a:lnTo>
                  <a:lnTo>
                    <a:pt x="0" y="120968"/>
                  </a:lnTo>
                  <a:lnTo>
                    <a:pt x="22479" y="132302"/>
                  </a:lnTo>
                  <a:cubicBezTo>
                    <a:pt x="24332" y="139221"/>
                    <a:pt x="27052" y="145878"/>
                    <a:pt x="30575" y="152114"/>
                  </a:cubicBezTo>
                  <a:lnTo>
                    <a:pt x="22479" y="176117"/>
                  </a:lnTo>
                  <a:lnTo>
                    <a:pt x="41529" y="194405"/>
                  </a:lnTo>
                  <a:lnTo>
                    <a:pt x="65532" y="186214"/>
                  </a:lnTo>
                  <a:cubicBezTo>
                    <a:pt x="71767" y="189763"/>
                    <a:pt x="78423" y="192515"/>
                    <a:pt x="85344" y="194405"/>
                  </a:cubicBezTo>
                  <a:lnTo>
                    <a:pt x="96583" y="216789"/>
                  </a:lnTo>
                  <a:lnTo>
                    <a:pt x="122111" y="216789"/>
                  </a:lnTo>
                  <a:lnTo>
                    <a:pt x="133445" y="194786"/>
                  </a:lnTo>
                  <a:cubicBezTo>
                    <a:pt x="140245" y="192937"/>
                    <a:pt x="146800" y="190283"/>
                    <a:pt x="152972" y="186880"/>
                  </a:cubicBezTo>
                  <a:lnTo>
                    <a:pt x="176879" y="195072"/>
                  </a:lnTo>
                  <a:lnTo>
                    <a:pt x="195167" y="176689"/>
                  </a:lnTo>
                  <a:lnTo>
                    <a:pt x="187071" y="152781"/>
                  </a:lnTo>
                  <a:cubicBezTo>
                    <a:pt x="190710" y="146497"/>
                    <a:pt x="193618" y="139818"/>
                    <a:pt x="195739" y="132874"/>
                  </a:cubicBezTo>
                  <a:lnTo>
                    <a:pt x="218123" y="121634"/>
                  </a:lnTo>
                  <a:lnTo>
                    <a:pt x="218123" y="95821"/>
                  </a:lnTo>
                  <a:lnTo>
                    <a:pt x="195644" y="84487"/>
                  </a:lnTo>
                  <a:cubicBezTo>
                    <a:pt x="193825" y="77556"/>
                    <a:pt x="191103" y="70896"/>
                    <a:pt x="187547" y="64675"/>
                  </a:cubicBezTo>
                  <a:close/>
                  <a:moveTo>
                    <a:pt x="109442" y="146875"/>
                  </a:moveTo>
                  <a:cubicBezTo>
                    <a:pt x="88401" y="146875"/>
                    <a:pt x="71342" y="129817"/>
                    <a:pt x="71342" y="108775"/>
                  </a:cubicBezTo>
                  <a:cubicBezTo>
                    <a:pt x="71342" y="87734"/>
                    <a:pt x="88401" y="70675"/>
                    <a:pt x="109442" y="70675"/>
                  </a:cubicBezTo>
                  <a:cubicBezTo>
                    <a:pt x="130356" y="70982"/>
                    <a:pt x="147236" y="87861"/>
                    <a:pt x="147542" y="108775"/>
                  </a:cubicBezTo>
                  <a:cubicBezTo>
                    <a:pt x="147542" y="129817"/>
                    <a:pt x="130484" y="146875"/>
                    <a:pt x="109442" y="1468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>
                <a:solidFill>
                  <a:schemeClr val="bg1"/>
                </a:solidFill>
              </a:endParaRPr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1A429351-B613-AD58-70F9-A92C40EB0398}"/>
                </a:ext>
              </a:extLst>
            </p:cNvPr>
            <p:cNvSpPr/>
            <p:nvPr/>
          </p:nvSpPr>
          <p:spPr>
            <a:xfrm>
              <a:off x="10029698" y="7734175"/>
              <a:ext cx="209550" cy="47625"/>
            </a:xfrm>
            <a:custGeom>
              <a:avLst/>
              <a:gdLst>
                <a:gd name="connsiteX0" fmla="*/ 189835 w 209550"/>
                <a:gd name="connsiteY0" fmla="*/ 0 h 47625"/>
                <a:gd name="connsiteX1" fmla="*/ 25910 w 209550"/>
                <a:gd name="connsiteY1" fmla="*/ 0 h 47625"/>
                <a:gd name="connsiteX2" fmla="*/ 48 w 209550"/>
                <a:gd name="connsiteY2" fmla="*/ 29098 h 47625"/>
                <a:gd name="connsiteX3" fmla="*/ 25910 w 209550"/>
                <a:gd name="connsiteY3" fmla="*/ 54959 h 47625"/>
                <a:gd name="connsiteX4" fmla="*/ 189835 w 209550"/>
                <a:gd name="connsiteY4" fmla="*/ 54959 h 47625"/>
                <a:gd name="connsiteX5" fmla="*/ 215696 w 209550"/>
                <a:gd name="connsiteY5" fmla="*/ 25861 h 47625"/>
                <a:gd name="connsiteX6" fmla="*/ 189835 w 209550"/>
                <a:gd name="connsiteY6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550" h="47625">
                  <a:moveTo>
                    <a:pt x="189835" y="0"/>
                  </a:moveTo>
                  <a:lnTo>
                    <a:pt x="25910" y="0"/>
                  </a:lnTo>
                  <a:cubicBezTo>
                    <a:pt x="10734" y="894"/>
                    <a:pt x="-845" y="13922"/>
                    <a:pt x="48" y="29098"/>
                  </a:cubicBezTo>
                  <a:cubicBezTo>
                    <a:pt x="869" y="43027"/>
                    <a:pt x="11981" y="54139"/>
                    <a:pt x="25910" y="54959"/>
                  </a:cubicBezTo>
                  <a:lnTo>
                    <a:pt x="189835" y="54959"/>
                  </a:lnTo>
                  <a:cubicBezTo>
                    <a:pt x="205011" y="54065"/>
                    <a:pt x="216590" y="41037"/>
                    <a:pt x="215696" y="25861"/>
                  </a:cubicBezTo>
                  <a:cubicBezTo>
                    <a:pt x="214875" y="11932"/>
                    <a:pt x="203763" y="820"/>
                    <a:pt x="18983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>
                <a:solidFill>
                  <a:schemeClr val="bg1"/>
                </a:solidFill>
              </a:endParaRPr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03D2C5E-6DFE-30DF-D053-8DA833511469}"/>
                </a:ext>
              </a:extLst>
            </p:cNvPr>
            <p:cNvSpPr/>
            <p:nvPr/>
          </p:nvSpPr>
          <p:spPr>
            <a:xfrm>
              <a:off x="10078087" y="7827234"/>
              <a:ext cx="114300" cy="47625"/>
            </a:xfrm>
            <a:custGeom>
              <a:avLst/>
              <a:gdLst>
                <a:gd name="connsiteX0" fmla="*/ 59531 w 114300"/>
                <a:gd name="connsiteY0" fmla="*/ 54959 h 47625"/>
                <a:gd name="connsiteX1" fmla="*/ 118967 w 114300"/>
                <a:gd name="connsiteY1" fmla="*/ 0 h 47625"/>
                <a:gd name="connsiteX2" fmla="*/ 0 w 114300"/>
                <a:gd name="connsiteY2" fmla="*/ 0 h 47625"/>
                <a:gd name="connsiteX3" fmla="*/ 59531 w 114300"/>
                <a:gd name="connsiteY3" fmla="*/ 549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47625">
                  <a:moveTo>
                    <a:pt x="59531" y="54959"/>
                  </a:moveTo>
                  <a:cubicBezTo>
                    <a:pt x="90631" y="54910"/>
                    <a:pt x="116487" y="31001"/>
                    <a:pt x="118967" y="0"/>
                  </a:cubicBezTo>
                  <a:lnTo>
                    <a:pt x="0" y="0"/>
                  </a:lnTo>
                  <a:cubicBezTo>
                    <a:pt x="2527" y="31016"/>
                    <a:pt x="28413" y="54914"/>
                    <a:pt x="59531" y="549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>
                <a:solidFill>
                  <a:schemeClr val="bg1"/>
                </a:solidFill>
              </a:endParaRPr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773C6092-1697-B04B-55C8-7C013B0E5C37}"/>
                </a:ext>
              </a:extLst>
            </p:cNvPr>
            <p:cNvSpPr/>
            <p:nvPr/>
          </p:nvSpPr>
          <p:spPr>
            <a:xfrm>
              <a:off x="9899207" y="7202013"/>
              <a:ext cx="466725" cy="485775"/>
            </a:xfrm>
            <a:custGeom>
              <a:avLst/>
              <a:gdLst>
                <a:gd name="connsiteX0" fmla="*/ 476250 w 466725"/>
                <a:gd name="connsiteY0" fmla="*/ 243364 h 485775"/>
                <a:gd name="connsiteX1" fmla="*/ 476250 w 466725"/>
                <a:gd name="connsiteY1" fmla="*/ 235172 h 485775"/>
                <a:gd name="connsiteX2" fmla="*/ 238125 w 466725"/>
                <a:gd name="connsiteY2" fmla="*/ 0 h 485775"/>
                <a:gd name="connsiteX3" fmla="*/ 238125 w 466725"/>
                <a:gd name="connsiteY3" fmla="*/ 0 h 485775"/>
                <a:gd name="connsiteX4" fmla="*/ 0 w 466725"/>
                <a:gd name="connsiteY4" fmla="*/ 235172 h 485775"/>
                <a:gd name="connsiteX5" fmla="*/ 0 w 466725"/>
                <a:gd name="connsiteY5" fmla="*/ 243364 h 485775"/>
                <a:gd name="connsiteX6" fmla="*/ 16573 w 466725"/>
                <a:gd name="connsiteY6" fmla="*/ 325755 h 485775"/>
                <a:gd name="connsiteX7" fmla="*/ 57912 w 466725"/>
                <a:gd name="connsiteY7" fmla="*/ 393478 h 485775"/>
                <a:gd name="connsiteX8" fmla="*/ 113633 w 466725"/>
                <a:gd name="connsiteY8" fmla="*/ 483965 h 485775"/>
                <a:gd name="connsiteX9" fmla="*/ 130016 w 466725"/>
                <a:gd name="connsiteY9" fmla="*/ 494062 h 485775"/>
                <a:gd name="connsiteX10" fmla="*/ 346234 w 466725"/>
                <a:gd name="connsiteY10" fmla="*/ 494062 h 485775"/>
                <a:gd name="connsiteX11" fmla="*/ 362617 w 466725"/>
                <a:gd name="connsiteY11" fmla="*/ 483965 h 485775"/>
                <a:gd name="connsiteX12" fmla="*/ 418338 w 466725"/>
                <a:gd name="connsiteY12" fmla="*/ 393478 h 485775"/>
                <a:gd name="connsiteX13" fmla="*/ 459676 w 466725"/>
                <a:gd name="connsiteY13" fmla="*/ 325755 h 485775"/>
                <a:gd name="connsiteX14" fmla="*/ 476250 w 466725"/>
                <a:gd name="connsiteY14" fmla="*/ 243364 h 485775"/>
                <a:gd name="connsiteX15" fmla="*/ 421386 w 466725"/>
                <a:gd name="connsiteY15" fmla="*/ 242507 h 485775"/>
                <a:gd name="connsiteX16" fmla="*/ 408718 w 466725"/>
                <a:gd name="connsiteY16" fmla="*/ 306515 h 485775"/>
                <a:gd name="connsiteX17" fmla="*/ 377857 w 466725"/>
                <a:gd name="connsiteY17" fmla="*/ 356807 h 485775"/>
                <a:gd name="connsiteX18" fmla="*/ 323850 w 466725"/>
                <a:gd name="connsiteY18" fmla="*/ 438912 h 485775"/>
                <a:gd name="connsiteX19" fmla="*/ 152400 w 466725"/>
                <a:gd name="connsiteY19" fmla="*/ 438912 h 485775"/>
                <a:gd name="connsiteX20" fmla="*/ 98870 w 466725"/>
                <a:gd name="connsiteY20" fmla="*/ 356521 h 485775"/>
                <a:gd name="connsiteX21" fmla="*/ 68008 w 466725"/>
                <a:gd name="connsiteY21" fmla="*/ 306229 h 485775"/>
                <a:gd name="connsiteX22" fmla="*/ 54864 w 466725"/>
                <a:gd name="connsiteY22" fmla="*/ 242221 h 485775"/>
                <a:gd name="connsiteX23" fmla="*/ 54864 w 466725"/>
                <a:gd name="connsiteY23" fmla="*/ 235363 h 485775"/>
                <a:gd name="connsiteX24" fmla="*/ 237839 w 466725"/>
                <a:gd name="connsiteY24" fmla="*/ 54388 h 485775"/>
                <a:gd name="connsiteX25" fmla="*/ 237839 w 466725"/>
                <a:gd name="connsiteY25" fmla="*/ 54388 h 485775"/>
                <a:gd name="connsiteX26" fmla="*/ 420814 w 466725"/>
                <a:gd name="connsiteY26" fmla="*/ 235363 h 485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66725" h="485775">
                  <a:moveTo>
                    <a:pt x="476250" y="243364"/>
                  </a:moveTo>
                  <a:lnTo>
                    <a:pt x="476250" y="235172"/>
                  </a:lnTo>
                  <a:cubicBezTo>
                    <a:pt x="473823" y="105160"/>
                    <a:pt x="368157" y="804"/>
                    <a:pt x="238125" y="0"/>
                  </a:cubicBezTo>
                  <a:lnTo>
                    <a:pt x="238125" y="0"/>
                  </a:lnTo>
                  <a:cubicBezTo>
                    <a:pt x="108093" y="804"/>
                    <a:pt x="2427" y="105160"/>
                    <a:pt x="0" y="235172"/>
                  </a:cubicBezTo>
                  <a:lnTo>
                    <a:pt x="0" y="243364"/>
                  </a:lnTo>
                  <a:cubicBezTo>
                    <a:pt x="871" y="271562"/>
                    <a:pt x="6473" y="299414"/>
                    <a:pt x="16573" y="325755"/>
                  </a:cubicBezTo>
                  <a:cubicBezTo>
                    <a:pt x="26214" y="350609"/>
                    <a:pt x="40213" y="373543"/>
                    <a:pt x="57912" y="393478"/>
                  </a:cubicBezTo>
                  <a:cubicBezTo>
                    <a:pt x="79724" y="417195"/>
                    <a:pt x="103537" y="463391"/>
                    <a:pt x="113633" y="483965"/>
                  </a:cubicBezTo>
                  <a:cubicBezTo>
                    <a:pt x="116721" y="490180"/>
                    <a:pt x="123076" y="494096"/>
                    <a:pt x="130016" y="494062"/>
                  </a:cubicBezTo>
                  <a:lnTo>
                    <a:pt x="346234" y="494062"/>
                  </a:lnTo>
                  <a:cubicBezTo>
                    <a:pt x="353174" y="494096"/>
                    <a:pt x="359529" y="490180"/>
                    <a:pt x="362617" y="483965"/>
                  </a:cubicBezTo>
                  <a:cubicBezTo>
                    <a:pt x="372713" y="463391"/>
                    <a:pt x="396526" y="417290"/>
                    <a:pt x="418338" y="393478"/>
                  </a:cubicBezTo>
                  <a:cubicBezTo>
                    <a:pt x="436037" y="373543"/>
                    <a:pt x="450036" y="350609"/>
                    <a:pt x="459676" y="325755"/>
                  </a:cubicBezTo>
                  <a:cubicBezTo>
                    <a:pt x="469777" y="299414"/>
                    <a:pt x="475379" y="271562"/>
                    <a:pt x="476250" y="243364"/>
                  </a:cubicBezTo>
                  <a:close/>
                  <a:moveTo>
                    <a:pt x="421386" y="242507"/>
                  </a:moveTo>
                  <a:cubicBezTo>
                    <a:pt x="420709" y="264394"/>
                    <a:pt x="416429" y="286020"/>
                    <a:pt x="408718" y="306515"/>
                  </a:cubicBezTo>
                  <a:cubicBezTo>
                    <a:pt x="401485" y="324971"/>
                    <a:pt x="391037" y="341999"/>
                    <a:pt x="377857" y="356807"/>
                  </a:cubicBezTo>
                  <a:cubicBezTo>
                    <a:pt x="356714" y="381975"/>
                    <a:pt x="338588" y="409531"/>
                    <a:pt x="323850" y="438912"/>
                  </a:cubicBezTo>
                  <a:lnTo>
                    <a:pt x="152400" y="438912"/>
                  </a:lnTo>
                  <a:cubicBezTo>
                    <a:pt x="137831" y="409455"/>
                    <a:pt x="119864" y="381803"/>
                    <a:pt x="98870" y="356521"/>
                  </a:cubicBezTo>
                  <a:cubicBezTo>
                    <a:pt x="85690" y="341713"/>
                    <a:pt x="75241" y="324685"/>
                    <a:pt x="68008" y="306229"/>
                  </a:cubicBezTo>
                  <a:cubicBezTo>
                    <a:pt x="60135" y="285761"/>
                    <a:pt x="55694" y="264135"/>
                    <a:pt x="54864" y="242221"/>
                  </a:cubicBezTo>
                  <a:lnTo>
                    <a:pt x="54864" y="235363"/>
                  </a:lnTo>
                  <a:cubicBezTo>
                    <a:pt x="56570" y="135350"/>
                    <a:pt x="137813" y="54995"/>
                    <a:pt x="237839" y="54388"/>
                  </a:cubicBezTo>
                  <a:lnTo>
                    <a:pt x="237839" y="54388"/>
                  </a:lnTo>
                  <a:cubicBezTo>
                    <a:pt x="337865" y="54995"/>
                    <a:pt x="419109" y="135350"/>
                    <a:pt x="420814" y="2353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>
                <a:solidFill>
                  <a:schemeClr val="bg1"/>
                </a:solidFill>
              </a:endParaRPr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EF8B54B0-3A7D-3E9D-CF05-F9555A75130D}"/>
                </a:ext>
              </a:extLst>
            </p:cNvPr>
            <p:cNvSpPr/>
            <p:nvPr/>
          </p:nvSpPr>
          <p:spPr>
            <a:xfrm>
              <a:off x="10120378" y="7059900"/>
              <a:ext cx="38100" cy="104775"/>
            </a:xfrm>
            <a:custGeom>
              <a:avLst/>
              <a:gdLst>
                <a:gd name="connsiteX0" fmla="*/ 19050 w 38100"/>
                <a:gd name="connsiteY0" fmla="*/ 104775 h 104775"/>
                <a:gd name="connsiteX1" fmla="*/ 38100 w 38100"/>
                <a:gd name="connsiteY1" fmla="*/ 85725 h 104775"/>
                <a:gd name="connsiteX2" fmla="*/ 38100 w 38100"/>
                <a:gd name="connsiteY2" fmla="*/ 19050 h 104775"/>
                <a:gd name="connsiteX3" fmla="*/ 19050 w 38100"/>
                <a:gd name="connsiteY3" fmla="*/ 0 h 104775"/>
                <a:gd name="connsiteX4" fmla="*/ 0 w 38100"/>
                <a:gd name="connsiteY4" fmla="*/ 19050 h 104775"/>
                <a:gd name="connsiteX5" fmla="*/ 0 w 38100"/>
                <a:gd name="connsiteY5" fmla="*/ 85725 h 104775"/>
                <a:gd name="connsiteX6" fmla="*/ 19050 w 38100"/>
                <a:gd name="connsiteY6" fmla="*/ 10477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00" h="104775">
                  <a:moveTo>
                    <a:pt x="19050" y="104775"/>
                  </a:moveTo>
                  <a:cubicBezTo>
                    <a:pt x="29571" y="104775"/>
                    <a:pt x="38100" y="96246"/>
                    <a:pt x="38100" y="85725"/>
                  </a:cubicBezTo>
                  <a:lnTo>
                    <a:pt x="38100" y="19050"/>
                  </a:lnTo>
                  <a:cubicBezTo>
                    <a:pt x="38100" y="8529"/>
                    <a:pt x="29571" y="0"/>
                    <a:pt x="19050" y="0"/>
                  </a:cubicBezTo>
                  <a:cubicBezTo>
                    <a:pt x="8529" y="0"/>
                    <a:pt x="0" y="8529"/>
                    <a:pt x="0" y="19050"/>
                  </a:cubicBezTo>
                  <a:lnTo>
                    <a:pt x="0" y="85725"/>
                  </a:lnTo>
                  <a:cubicBezTo>
                    <a:pt x="0" y="96246"/>
                    <a:pt x="8529" y="104775"/>
                    <a:pt x="19050" y="1047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>
                <a:solidFill>
                  <a:schemeClr val="bg1"/>
                </a:solidFill>
              </a:endParaRPr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6E8521A-0823-91BD-A9E9-F15F3931641D}"/>
                </a:ext>
              </a:extLst>
            </p:cNvPr>
            <p:cNvSpPr/>
            <p:nvPr/>
          </p:nvSpPr>
          <p:spPr>
            <a:xfrm>
              <a:off x="9861295" y="7169289"/>
              <a:ext cx="76200" cy="76200"/>
            </a:xfrm>
            <a:custGeom>
              <a:avLst/>
              <a:gdLst>
                <a:gd name="connsiteX0" fmla="*/ 52105 w 76200"/>
                <a:gd name="connsiteY0" fmla="*/ 79111 h 76200"/>
                <a:gd name="connsiteX1" fmla="*/ 78965 w 76200"/>
                <a:gd name="connsiteY1" fmla="*/ 79111 h 76200"/>
                <a:gd name="connsiteX2" fmla="*/ 78965 w 76200"/>
                <a:gd name="connsiteY2" fmla="*/ 52250 h 76200"/>
                <a:gd name="connsiteX3" fmla="*/ 31817 w 76200"/>
                <a:gd name="connsiteY3" fmla="*/ 4911 h 76200"/>
                <a:gd name="connsiteX4" fmla="*/ 4910 w 76200"/>
                <a:gd name="connsiteY4" fmla="*/ 6283 h 76200"/>
                <a:gd name="connsiteX5" fmla="*/ 4956 w 76200"/>
                <a:gd name="connsiteY5" fmla="*/ 31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200" h="76200">
                  <a:moveTo>
                    <a:pt x="52105" y="79111"/>
                  </a:moveTo>
                  <a:cubicBezTo>
                    <a:pt x="59535" y="86496"/>
                    <a:pt x="71535" y="86496"/>
                    <a:pt x="78965" y="79111"/>
                  </a:cubicBezTo>
                  <a:cubicBezTo>
                    <a:pt x="86351" y="71680"/>
                    <a:pt x="86351" y="59680"/>
                    <a:pt x="78965" y="52250"/>
                  </a:cubicBezTo>
                  <a:lnTo>
                    <a:pt x="31817" y="4911"/>
                  </a:lnTo>
                  <a:cubicBezTo>
                    <a:pt x="24008" y="-2140"/>
                    <a:pt x="11962" y="-1525"/>
                    <a:pt x="4910" y="6283"/>
                  </a:cubicBezTo>
                  <a:cubicBezTo>
                    <a:pt x="-1654" y="13555"/>
                    <a:pt x="-1634" y="24619"/>
                    <a:pt x="4956" y="3186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>
                <a:solidFill>
                  <a:schemeClr val="bg1"/>
                </a:solidFill>
              </a:endParaRPr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008C51D-E10E-24CF-8989-60FA8613AF16}"/>
                </a:ext>
              </a:extLst>
            </p:cNvPr>
            <p:cNvSpPr/>
            <p:nvPr/>
          </p:nvSpPr>
          <p:spPr>
            <a:xfrm>
              <a:off x="10332866" y="7174232"/>
              <a:ext cx="76200" cy="76200"/>
            </a:xfrm>
            <a:custGeom>
              <a:avLst/>
              <a:gdLst>
                <a:gd name="connsiteX0" fmla="*/ 19446 w 76200"/>
                <a:gd name="connsiteY0" fmla="*/ 83407 h 76200"/>
                <a:gd name="connsiteX1" fmla="*/ 32971 w 76200"/>
                <a:gd name="connsiteY1" fmla="*/ 77787 h 76200"/>
                <a:gd name="connsiteX2" fmla="*/ 80025 w 76200"/>
                <a:gd name="connsiteY2" fmla="*/ 30162 h 76200"/>
                <a:gd name="connsiteX3" fmla="*/ 75664 w 76200"/>
                <a:gd name="connsiteY3" fmla="*/ 3577 h 76200"/>
                <a:gd name="connsiteX4" fmla="*/ 53164 w 76200"/>
                <a:gd name="connsiteY4" fmla="*/ 3778 h 76200"/>
                <a:gd name="connsiteX5" fmla="*/ 5539 w 76200"/>
                <a:gd name="connsiteY5" fmla="*/ 51403 h 76200"/>
                <a:gd name="connsiteX6" fmla="*/ 5539 w 76200"/>
                <a:gd name="connsiteY6" fmla="*/ 78264 h 76200"/>
                <a:gd name="connsiteX7" fmla="*/ 19446 w 76200"/>
                <a:gd name="connsiteY7" fmla="*/ 8340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00" h="76200">
                  <a:moveTo>
                    <a:pt x="19446" y="83407"/>
                  </a:moveTo>
                  <a:cubicBezTo>
                    <a:pt x="24523" y="83411"/>
                    <a:pt x="29392" y="81388"/>
                    <a:pt x="32971" y="77787"/>
                  </a:cubicBezTo>
                  <a:lnTo>
                    <a:pt x="80025" y="30162"/>
                  </a:lnTo>
                  <a:cubicBezTo>
                    <a:pt x="86162" y="21617"/>
                    <a:pt x="84210" y="9714"/>
                    <a:pt x="75664" y="3577"/>
                  </a:cubicBezTo>
                  <a:cubicBezTo>
                    <a:pt x="68922" y="-1265"/>
                    <a:pt x="59819" y="-1184"/>
                    <a:pt x="53164" y="3778"/>
                  </a:cubicBezTo>
                  <a:lnTo>
                    <a:pt x="5539" y="51403"/>
                  </a:lnTo>
                  <a:cubicBezTo>
                    <a:pt x="-1846" y="58834"/>
                    <a:pt x="-1846" y="70833"/>
                    <a:pt x="5539" y="78264"/>
                  </a:cubicBezTo>
                  <a:cubicBezTo>
                    <a:pt x="9290" y="81786"/>
                    <a:pt x="14306" y="83641"/>
                    <a:pt x="19446" y="834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>
                <a:solidFill>
                  <a:schemeClr val="bg1"/>
                </a:solidFill>
              </a:endParaRPr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72F75A2F-443A-CE6C-37B6-E72CBA2650AA}"/>
                </a:ext>
              </a:extLst>
            </p:cNvPr>
            <p:cNvSpPr/>
            <p:nvPr/>
          </p:nvSpPr>
          <p:spPr>
            <a:xfrm>
              <a:off x="9757856" y="7417088"/>
              <a:ext cx="104775" cy="38100"/>
            </a:xfrm>
            <a:custGeom>
              <a:avLst/>
              <a:gdLst>
                <a:gd name="connsiteX0" fmla="*/ 85725 w 104775"/>
                <a:gd name="connsiteY0" fmla="*/ 0 h 38100"/>
                <a:gd name="connsiteX1" fmla="*/ 19050 w 104775"/>
                <a:gd name="connsiteY1" fmla="*/ 0 h 38100"/>
                <a:gd name="connsiteX2" fmla="*/ 0 w 104775"/>
                <a:gd name="connsiteY2" fmla="*/ 19050 h 38100"/>
                <a:gd name="connsiteX3" fmla="*/ 19050 w 104775"/>
                <a:gd name="connsiteY3" fmla="*/ 38100 h 38100"/>
                <a:gd name="connsiteX4" fmla="*/ 85725 w 104775"/>
                <a:gd name="connsiteY4" fmla="*/ 38100 h 38100"/>
                <a:gd name="connsiteX5" fmla="*/ 104775 w 104775"/>
                <a:gd name="connsiteY5" fmla="*/ 19050 h 38100"/>
                <a:gd name="connsiteX6" fmla="*/ 85725 w 104775"/>
                <a:gd name="connsiteY6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775" h="38100">
                  <a:moveTo>
                    <a:pt x="85725" y="0"/>
                  </a:moveTo>
                  <a:lnTo>
                    <a:pt x="19050" y="0"/>
                  </a:lnTo>
                  <a:cubicBezTo>
                    <a:pt x="8529" y="0"/>
                    <a:pt x="0" y="8529"/>
                    <a:pt x="0" y="19050"/>
                  </a:cubicBezTo>
                  <a:cubicBezTo>
                    <a:pt x="0" y="29571"/>
                    <a:pt x="8529" y="38100"/>
                    <a:pt x="19050" y="38100"/>
                  </a:cubicBezTo>
                  <a:lnTo>
                    <a:pt x="85725" y="38100"/>
                  </a:lnTo>
                  <a:cubicBezTo>
                    <a:pt x="96246" y="38100"/>
                    <a:pt x="104775" y="29571"/>
                    <a:pt x="104775" y="19050"/>
                  </a:cubicBezTo>
                  <a:cubicBezTo>
                    <a:pt x="104775" y="8529"/>
                    <a:pt x="96246" y="0"/>
                    <a:pt x="8572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>
                <a:solidFill>
                  <a:schemeClr val="bg1"/>
                </a:solidFill>
              </a:endParaRPr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7577DB94-C25B-5A68-2186-084A41CB16D1}"/>
                </a:ext>
              </a:extLst>
            </p:cNvPr>
            <p:cNvSpPr/>
            <p:nvPr/>
          </p:nvSpPr>
          <p:spPr>
            <a:xfrm>
              <a:off x="9859591" y="7618628"/>
              <a:ext cx="76200" cy="85725"/>
            </a:xfrm>
            <a:custGeom>
              <a:avLst/>
              <a:gdLst>
                <a:gd name="connsiteX0" fmla="*/ 53808 w 76200"/>
                <a:gd name="connsiteY0" fmla="*/ 4581 h 85725"/>
                <a:gd name="connsiteX1" fmla="*/ 6659 w 76200"/>
                <a:gd name="connsiteY1" fmla="*/ 52206 h 85725"/>
                <a:gd name="connsiteX2" fmla="*/ 4581 w 76200"/>
                <a:gd name="connsiteY2" fmla="*/ 79066 h 85725"/>
                <a:gd name="connsiteX3" fmla="*/ 31442 w 76200"/>
                <a:gd name="connsiteY3" fmla="*/ 81144 h 85725"/>
                <a:gd name="connsiteX4" fmla="*/ 33520 w 76200"/>
                <a:gd name="connsiteY4" fmla="*/ 79066 h 85725"/>
                <a:gd name="connsiteX5" fmla="*/ 80669 w 76200"/>
                <a:gd name="connsiteY5" fmla="*/ 31441 h 85725"/>
                <a:gd name="connsiteX6" fmla="*/ 78590 w 76200"/>
                <a:gd name="connsiteY6" fmla="*/ 4581 h 85725"/>
                <a:gd name="connsiteX7" fmla="*/ 53808 w 76200"/>
                <a:gd name="connsiteY7" fmla="*/ 458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00" h="85725">
                  <a:moveTo>
                    <a:pt x="53808" y="4581"/>
                  </a:moveTo>
                  <a:lnTo>
                    <a:pt x="6659" y="52206"/>
                  </a:lnTo>
                  <a:cubicBezTo>
                    <a:pt x="-1332" y="59049"/>
                    <a:pt x="-2263" y="71075"/>
                    <a:pt x="4581" y="79066"/>
                  </a:cubicBezTo>
                  <a:cubicBezTo>
                    <a:pt x="11425" y="87058"/>
                    <a:pt x="23451" y="87987"/>
                    <a:pt x="31442" y="81144"/>
                  </a:cubicBezTo>
                  <a:cubicBezTo>
                    <a:pt x="32187" y="80506"/>
                    <a:pt x="32882" y="79811"/>
                    <a:pt x="33520" y="79066"/>
                  </a:cubicBezTo>
                  <a:lnTo>
                    <a:pt x="80669" y="31441"/>
                  </a:lnTo>
                  <a:cubicBezTo>
                    <a:pt x="87512" y="23450"/>
                    <a:pt x="86582" y="11424"/>
                    <a:pt x="78590" y="4581"/>
                  </a:cubicBezTo>
                  <a:cubicBezTo>
                    <a:pt x="71459" y="-1527"/>
                    <a:pt x="60941" y="-1527"/>
                    <a:pt x="53808" y="45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>
                <a:solidFill>
                  <a:schemeClr val="bg1"/>
                </a:solidFill>
              </a:endParaRPr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4ECA4D38-7444-B227-85BF-266D798F1076}"/>
                </a:ext>
              </a:extLst>
            </p:cNvPr>
            <p:cNvSpPr/>
            <p:nvPr/>
          </p:nvSpPr>
          <p:spPr>
            <a:xfrm>
              <a:off x="10332648" y="7613306"/>
              <a:ext cx="85725" cy="85725"/>
            </a:xfrm>
            <a:custGeom>
              <a:avLst/>
              <a:gdLst>
                <a:gd name="connsiteX0" fmla="*/ 33190 w 85725"/>
                <a:gd name="connsiteY0" fmla="*/ 6283 h 85725"/>
                <a:gd name="connsiteX1" fmla="*/ 6283 w 85725"/>
                <a:gd name="connsiteY1" fmla="*/ 4911 h 85725"/>
                <a:gd name="connsiteX2" fmla="*/ 4911 w 85725"/>
                <a:gd name="connsiteY2" fmla="*/ 31817 h 85725"/>
                <a:gd name="connsiteX3" fmla="*/ 6234 w 85725"/>
                <a:gd name="connsiteY3" fmla="*/ 33144 h 85725"/>
                <a:gd name="connsiteX4" fmla="*/ 53859 w 85725"/>
                <a:gd name="connsiteY4" fmla="*/ 80769 h 85725"/>
                <a:gd name="connsiteX5" fmla="*/ 80689 w 85725"/>
                <a:gd name="connsiteY5" fmla="*/ 83213 h 85725"/>
                <a:gd name="connsiteX6" fmla="*/ 83133 w 85725"/>
                <a:gd name="connsiteY6" fmla="*/ 56384 h 85725"/>
                <a:gd name="connsiteX7" fmla="*/ 80052 w 85725"/>
                <a:gd name="connsiteY7" fmla="*/ 5343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25" h="85725">
                  <a:moveTo>
                    <a:pt x="33190" y="6283"/>
                  </a:moveTo>
                  <a:cubicBezTo>
                    <a:pt x="26139" y="-1525"/>
                    <a:pt x="14093" y="-2140"/>
                    <a:pt x="6283" y="4911"/>
                  </a:cubicBezTo>
                  <a:cubicBezTo>
                    <a:pt x="-1525" y="11961"/>
                    <a:pt x="-2140" y="24007"/>
                    <a:pt x="4911" y="31817"/>
                  </a:cubicBezTo>
                  <a:cubicBezTo>
                    <a:pt x="5330" y="32280"/>
                    <a:pt x="5772" y="32724"/>
                    <a:pt x="6234" y="33144"/>
                  </a:cubicBezTo>
                  <a:lnTo>
                    <a:pt x="53859" y="80769"/>
                  </a:lnTo>
                  <a:cubicBezTo>
                    <a:pt x="60593" y="88853"/>
                    <a:pt x="72605" y="89947"/>
                    <a:pt x="80689" y="83213"/>
                  </a:cubicBezTo>
                  <a:cubicBezTo>
                    <a:pt x="88773" y="76480"/>
                    <a:pt x="89866" y="64468"/>
                    <a:pt x="83133" y="56384"/>
                  </a:cubicBezTo>
                  <a:cubicBezTo>
                    <a:pt x="82219" y="55288"/>
                    <a:pt x="81187" y="54298"/>
                    <a:pt x="80052" y="534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>
                <a:solidFill>
                  <a:schemeClr val="bg1"/>
                </a:solidFill>
              </a:endParaRPr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A168E4C6-3273-9303-4F40-807532905A92}"/>
                </a:ext>
              </a:extLst>
            </p:cNvPr>
            <p:cNvSpPr/>
            <p:nvPr/>
          </p:nvSpPr>
          <p:spPr>
            <a:xfrm>
              <a:off x="10412700" y="7416421"/>
              <a:ext cx="104775" cy="38100"/>
            </a:xfrm>
            <a:custGeom>
              <a:avLst/>
              <a:gdLst>
                <a:gd name="connsiteX0" fmla="*/ 85725 w 104775"/>
                <a:gd name="connsiteY0" fmla="*/ 0 h 38100"/>
                <a:gd name="connsiteX1" fmla="*/ 19050 w 104775"/>
                <a:gd name="connsiteY1" fmla="*/ 0 h 38100"/>
                <a:gd name="connsiteX2" fmla="*/ 0 w 104775"/>
                <a:gd name="connsiteY2" fmla="*/ 19050 h 38100"/>
                <a:gd name="connsiteX3" fmla="*/ 19050 w 104775"/>
                <a:gd name="connsiteY3" fmla="*/ 38100 h 38100"/>
                <a:gd name="connsiteX4" fmla="*/ 85725 w 104775"/>
                <a:gd name="connsiteY4" fmla="*/ 38100 h 38100"/>
                <a:gd name="connsiteX5" fmla="*/ 104775 w 104775"/>
                <a:gd name="connsiteY5" fmla="*/ 19050 h 38100"/>
                <a:gd name="connsiteX6" fmla="*/ 85725 w 104775"/>
                <a:gd name="connsiteY6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775" h="38100">
                  <a:moveTo>
                    <a:pt x="85725" y="0"/>
                  </a:moveTo>
                  <a:lnTo>
                    <a:pt x="19050" y="0"/>
                  </a:lnTo>
                  <a:cubicBezTo>
                    <a:pt x="8529" y="0"/>
                    <a:pt x="0" y="8529"/>
                    <a:pt x="0" y="19050"/>
                  </a:cubicBezTo>
                  <a:cubicBezTo>
                    <a:pt x="0" y="29571"/>
                    <a:pt x="8529" y="38100"/>
                    <a:pt x="19050" y="38100"/>
                  </a:cubicBezTo>
                  <a:lnTo>
                    <a:pt x="85725" y="38100"/>
                  </a:lnTo>
                  <a:cubicBezTo>
                    <a:pt x="96246" y="38100"/>
                    <a:pt x="104775" y="29571"/>
                    <a:pt x="104775" y="19050"/>
                  </a:cubicBezTo>
                  <a:cubicBezTo>
                    <a:pt x="104775" y="8529"/>
                    <a:pt x="96246" y="0"/>
                    <a:pt x="8572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>
                <a:solidFill>
                  <a:schemeClr val="bg1"/>
                </a:solidFill>
              </a:endParaRPr>
            </a:p>
          </p:txBody>
        </p:sp>
      </p:grpSp>
      <p:grpSp>
        <p:nvGrpSpPr>
          <p:cNvPr id="92" name="Graphic 260" descr="Lightbulb and gear">
            <a:extLst>
              <a:ext uri="{FF2B5EF4-FFF2-40B4-BE49-F238E27FC236}">
                <a16:creationId xmlns:a16="http://schemas.microsoft.com/office/drawing/2014/main" id="{A62C0721-E06E-51B2-9574-A760DC3D3B48}"/>
              </a:ext>
            </a:extLst>
          </p:cNvPr>
          <p:cNvGrpSpPr/>
          <p:nvPr/>
        </p:nvGrpSpPr>
        <p:grpSpPr>
          <a:xfrm>
            <a:off x="9719076" y="4002411"/>
            <a:ext cx="543774" cy="543774"/>
            <a:chOff x="9688800" y="7021800"/>
            <a:chExt cx="914400" cy="914400"/>
          </a:xfrm>
          <a:gradFill>
            <a:gsLst>
              <a:gs pos="0">
                <a:srgbClr val="7A25FE"/>
              </a:gs>
              <a:gs pos="100000">
                <a:srgbClr val="9824E9"/>
              </a:gs>
            </a:gsLst>
            <a:lin ang="5400000" scaled="1"/>
          </a:gradFill>
        </p:grpSpPr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7760B01E-FF9C-5F18-7CFB-6DD8475A5C2A}"/>
                </a:ext>
              </a:extLst>
            </p:cNvPr>
            <p:cNvSpPr/>
            <p:nvPr/>
          </p:nvSpPr>
          <p:spPr>
            <a:xfrm>
              <a:off x="10028271" y="7330220"/>
              <a:ext cx="209550" cy="209550"/>
            </a:xfrm>
            <a:custGeom>
              <a:avLst/>
              <a:gdLst>
                <a:gd name="connsiteX0" fmla="*/ 187547 w 209550"/>
                <a:gd name="connsiteY0" fmla="*/ 64675 h 209550"/>
                <a:gd name="connsiteX1" fmla="*/ 195644 w 209550"/>
                <a:gd name="connsiteY1" fmla="*/ 40672 h 209550"/>
                <a:gd name="connsiteX2" fmla="*/ 177355 w 209550"/>
                <a:gd name="connsiteY2" fmla="*/ 22384 h 209550"/>
                <a:gd name="connsiteX3" fmla="*/ 153353 w 209550"/>
                <a:gd name="connsiteY3" fmla="*/ 30480 h 209550"/>
                <a:gd name="connsiteX4" fmla="*/ 133541 w 209550"/>
                <a:gd name="connsiteY4" fmla="*/ 22384 h 209550"/>
                <a:gd name="connsiteX5" fmla="*/ 122301 w 209550"/>
                <a:gd name="connsiteY5" fmla="*/ 0 h 209550"/>
                <a:gd name="connsiteX6" fmla="*/ 96774 w 209550"/>
                <a:gd name="connsiteY6" fmla="*/ 0 h 209550"/>
                <a:gd name="connsiteX7" fmla="*/ 85439 w 209550"/>
                <a:gd name="connsiteY7" fmla="*/ 22479 h 209550"/>
                <a:gd name="connsiteX8" fmla="*/ 65532 w 209550"/>
                <a:gd name="connsiteY8" fmla="*/ 30575 h 209550"/>
                <a:gd name="connsiteX9" fmla="*/ 41529 w 209550"/>
                <a:gd name="connsiteY9" fmla="*/ 22479 h 209550"/>
                <a:gd name="connsiteX10" fmla="*/ 23241 w 209550"/>
                <a:gd name="connsiteY10" fmla="*/ 40767 h 209550"/>
                <a:gd name="connsiteX11" fmla="*/ 30861 w 209550"/>
                <a:gd name="connsiteY11" fmla="*/ 64770 h 209550"/>
                <a:gd name="connsiteX12" fmla="*/ 22479 w 209550"/>
                <a:gd name="connsiteY12" fmla="*/ 84582 h 209550"/>
                <a:gd name="connsiteX13" fmla="*/ 0 w 209550"/>
                <a:gd name="connsiteY13" fmla="*/ 95821 h 209550"/>
                <a:gd name="connsiteX14" fmla="*/ 0 w 209550"/>
                <a:gd name="connsiteY14" fmla="*/ 120968 h 209550"/>
                <a:gd name="connsiteX15" fmla="*/ 22479 w 209550"/>
                <a:gd name="connsiteY15" fmla="*/ 132302 h 209550"/>
                <a:gd name="connsiteX16" fmla="*/ 30575 w 209550"/>
                <a:gd name="connsiteY16" fmla="*/ 152114 h 209550"/>
                <a:gd name="connsiteX17" fmla="*/ 22479 w 209550"/>
                <a:gd name="connsiteY17" fmla="*/ 176117 h 209550"/>
                <a:gd name="connsiteX18" fmla="*/ 41529 w 209550"/>
                <a:gd name="connsiteY18" fmla="*/ 194405 h 209550"/>
                <a:gd name="connsiteX19" fmla="*/ 65532 w 209550"/>
                <a:gd name="connsiteY19" fmla="*/ 186214 h 209550"/>
                <a:gd name="connsiteX20" fmla="*/ 85344 w 209550"/>
                <a:gd name="connsiteY20" fmla="*/ 194405 h 209550"/>
                <a:gd name="connsiteX21" fmla="*/ 96583 w 209550"/>
                <a:gd name="connsiteY21" fmla="*/ 216789 h 209550"/>
                <a:gd name="connsiteX22" fmla="*/ 122111 w 209550"/>
                <a:gd name="connsiteY22" fmla="*/ 216789 h 209550"/>
                <a:gd name="connsiteX23" fmla="*/ 133445 w 209550"/>
                <a:gd name="connsiteY23" fmla="*/ 194786 h 209550"/>
                <a:gd name="connsiteX24" fmla="*/ 152972 w 209550"/>
                <a:gd name="connsiteY24" fmla="*/ 186880 h 209550"/>
                <a:gd name="connsiteX25" fmla="*/ 176879 w 209550"/>
                <a:gd name="connsiteY25" fmla="*/ 195072 h 209550"/>
                <a:gd name="connsiteX26" fmla="*/ 195167 w 209550"/>
                <a:gd name="connsiteY26" fmla="*/ 176689 h 209550"/>
                <a:gd name="connsiteX27" fmla="*/ 187071 w 209550"/>
                <a:gd name="connsiteY27" fmla="*/ 152781 h 209550"/>
                <a:gd name="connsiteX28" fmla="*/ 195739 w 209550"/>
                <a:gd name="connsiteY28" fmla="*/ 132874 h 209550"/>
                <a:gd name="connsiteX29" fmla="*/ 218123 w 209550"/>
                <a:gd name="connsiteY29" fmla="*/ 121634 h 209550"/>
                <a:gd name="connsiteX30" fmla="*/ 218123 w 209550"/>
                <a:gd name="connsiteY30" fmla="*/ 95821 h 209550"/>
                <a:gd name="connsiteX31" fmla="*/ 195644 w 209550"/>
                <a:gd name="connsiteY31" fmla="*/ 84487 h 209550"/>
                <a:gd name="connsiteX32" fmla="*/ 187547 w 209550"/>
                <a:gd name="connsiteY32" fmla="*/ 64675 h 209550"/>
                <a:gd name="connsiteX33" fmla="*/ 109442 w 209550"/>
                <a:gd name="connsiteY33" fmla="*/ 146875 h 209550"/>
                <a:gd name="connsiteX34" fmla="*/ 71342 w 209550"/>
                <a:gd name="connsiteY34" fmla="*/ 108775 h 209550"/>
                <a:gd name="connsiteX35" fmla="*/ 109442 w 209550"/>
                <a:gd name="connsiteY35" fmla="*/ 70675 h 209550"/>
                <a:gd name="connsiteX36" fmla="*/ 147542 w 209550"/>
                <a:gd name="connsiteY36" fmla="*/ 108775 h 209550"/>
                <a:gd name="connsiteX37" fmla="*/ 109442 w 209550"/>
                <a:gd name="connsiteY37" fmla="*/ 146875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09550" h="209550">
                  <a:moveTo>
                    <a:pt x="187547" y="64675"/>
                  </a:moveTo>
                  <a:lnTo>
                    <a:pt x="195644" y="40672"/>
                  </a:lnTo>
                  <a:lnTo>
                    <a:pt x="177355" y="22384"/>
                  </a:lnTo>
                  <a:lnTo>
                    <a:pt x="153353" y="30480"/>
                  </a:lnTo>
                  <a:cubicBezTo>
                    <a:pt x="147113" y="26964"/>
                    <a:pt x="140457" y="24244"/>
                    <a:pt x="133541" y="22384"/>
                  </a:cubicBezTo>
                  <a:lnTo>
                    <a:pt x="122301" y="0"/>
                  </a:lnTo>
                  <a:lnTo>
                    <a:pt x="96774" y="0"/>
                  </a:lnTo>
                  <a:lnTo>
                    <a:pt x="85439" y="22479"/>
                  </a:lnTo>
                  <a:cubicBezTo>
                    <a:pt x="78498" y="24356"/>
                    <a:pt x="71813" y="27075"/>
                    <a:pt x="65532" y="30575"/>
                  </a:cubicBezTo>
                  <a:lnTo>
                    <a:pt x="41529" y="22479"/>
                  </a:lnTo>
                  <a:lnTo>
                    <a:pt x="23241" y="40767"/>
                  </a:lnTo>
                  <a:lnTo>
                    <a:pt x="30861" y="64770"/>
                  </a:lnTo>
                  <a:cubicBezTo>
                    <a:pt x="27206" y="70976"/>
                    <a:pt x="24388" y="77637"/>
                    <a:pt x="22479" y="84582"/>
                  </a:cubicBezTo>
                  <a:lnTo>
                    <a:pt x="0" y="95821"/>
                  </a:lnTo>
                  <a:lnTo>
                    <a:pt x="0" y="120968"/>
                  </a:lnTo>
                  <a:lnTo>
                    <a:pt x="22479" y="132302"/>
                  </a:lnTo>
                  <a:cubicBezTo>
                    <a:pt x="24332" y="139221"/>
                    <a:pt x="27052" y="145878"/>
                    <a:pt x="30575" y="152114"/>
                  </a:cubicBezTo>
                  <a:lnTo>
                    <a:pt x="22479" y="176117"/>
                  </a:lnTo>
                  <a:lnTo>
                    <a:pt x="41529" y="194405"/>
                  </a:lnTo>
                  <a:lnTo>
                    <a:pt x="65532" y="186214"/>
                  </a:lnTo>
                  <a:cubicBezTo>
                    <a:pt x="71767" y="189763"/>
                    <a:pt x="78423" y="192515"/>
                    <a:pt x="85344" y="194405"/>
                  </a:cubicBezTo>
                  <a:lnTo>
                    <a:pt x="96583" y="216789"/>
                  </a:lnTo>
                  <a:lnTo>
                    <a:pt x="122111" y="216789"/>
                  </a:lnTo>
                  <a:lnTo>
                    <a:pt x="133445" y="194786"/>
                  </a:lnTo>
                  <a:cubicBezTo>
                    <a:pt x="140245" y="192937"/>
                    <a:pt x="146800" y="190283"/>
                    <a:pt x="152972" y="186880"/>
                  </a:cubicBezTo>
                  <a:lnTo>
                    <a:pt x="176879" y="195072"/>
                  </a:lnTo>
                  <a:lnTo>
                    <a:pt x="195167" y="176689"/>
                  </a:lnTo>
                  <a:lnTo>
                    <a:pt x="187071" y="152781"/>
                  </a:lnTo>
                  <a:cubicBezTo>
                    <a:pt x="190710" y="146497"/>
                    <a:pt x="193618" y="139818"/>
                    <a:pt x="195739" y="132874"/>
                  </a:cubicBezTo>
                  <a:lnTo>
                    <a:pt x="218123" y="121634"/>
                  </a:lnTo>
                  <a:lnTo>
                    <a:pt x="218123" y="95821"/>
                  </a:lnTo>
                  <a:lnTo>
                    <a:pt x="195644" y="84487"/>
                  </a:lnTo>
                  <a:cubicBezTo>
                    <a:pt x="193825" y="77556"/>
                    <a:pt x="191103" y="70896"/>
                    <a:pt x="187547" y="64675"/>
                  </a:cubicBezTo>
                  <a:close/>
                  <a:moveTo>
                    <a:pt x="109442" y="146875"/>
                  </a:moveTo>
                  <a:cubicBezTo>
                    <a:pt x="88401" y="146875"/>
                    <a:pt x="71342" y="129817"/>
                    <a:pt x="71342" y="108775"/>
                  </a:cubicBezTo>
                  <a:cubicBezTo>
                    <a:pt x="71342" y="87734"/>
                    <a:pt x="88401" y="70675"/>
                    <a:pt x="109442" y="70675"/>
                  </a:cubicBezTo>
                  <a:cubicBezTo>
                    <a:pt x="130356" y="70982"/>
                    <a:pt x="147236" y="87861"/>
                    <a:pt x="147542" y="108775"/>
                  </a:cubicBezTo>
                  <a:cubicBezTo>
                    <a:pt x="147542" y="129817"/>
                    <a:pt x="130484" y="146875"/>
                    <a:pt x="109442" y="1468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>
                <a:solidFill>
                  <a:schemeClr val="bg1"/>
                </a:solidFill>
              </a:endParaRPr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607CB037-31A5-EB0D-B7F3-C9FECDC568A5}"/>
                </a:ext>
              </a:extLst>
            </p:cNvPr>
            <p:cNvSpPr/>
            <p:nvPr/>
          </p:nvSpPr>
          <p:spPr>
            <a:xfrm>
              <a:off x="10029698" y="7734175"/>
              <a:ext cx="209550" cy="47625"/>
            </a:xfrm>
            <a:custGeom>
              <a:avLst/>
              <a:gdLst>
                <a:gd name="connsiteX0" fmla="*/ 189835 w 209550"/>
                <a:gd name="connsiteY0" fmla="*/ 0 h 47625"/>
                <a:gd name="connsiteX1" fmla="*/ 25910 w 209550"/>
                <a:gd name="connsiteY1" fmla="*/ 0 h 47625"/>
                <a:gd name="connsiteX2" fmla="*/ 48 w 209550"/>
                <a:gd name="connsiteY2" fmla="*/ 29098 h 47625"/>
                <a:gd name="connsiteX3" fmla="*/ 25910 w 209550"/>
                <a:gd name="connsiteY3" fmla="*/ 54959 h 47625"/>
                <a:gd name="connsiteX4" fmla="*/ 189835 w 209550"/>
                <a:gd name="connsiteY4" fmla="*/ 54959 h 47625"/>
                <a:gd name="connsiteX5" fmla="*/ 215696 w 209550"/>
                <a:gd name="connsiteY5" fmla="*/ 25861 h 47625"/>
                <a:gd name="connsiteX6" fmla="*/ 189835 w 209550"/>
                <a:gd name="connsiteY6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550" h="47625">
                  <a:moveTo>
                    <a:pt x="189835" y="0"/>
                  </a:moveTo>
                  <a:lnTo>
                    <a:pt x="25910" y="0"/>
                  </a:lnTo>
                  <a:cubicBezTo>
                    <a:pt x="10734" y="894"/>
                    <a:pt x="-845" y="13922"/>
                    <a:pt x="48" y="29098"/>
                  </a:cubicBezTo>
                  <a:cubicBezTo>
                    <a:pt x="869" y="43027"/>
                    <a:pt x="11981" y="54139"/>
                    <a:pt x="25910" y="54959"/>
                  </a:cubicBezTo>
                  <a:lnTo>
                    <a:pt x="189835" y="54959"/>
                  </a:lnTo>
                  <a:cubicBezTo>
                    <a:pt x="205011" y="54065"/>
                    <a:pt x="216590" y="41037"/>
                    <a:pt x="215696" y="25861"/>
                  </a:cubicBezTo>
                  <a:cubicBezTo>
                    <a:pt x="214875" y="11932"/>
                    <a:pt x="203763" y="820"/>
                    <a:pt x="18983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>
                <a:solidFill>
                  <a:schemeClr val="bg1"/>
                </a:solidFill>
              </a:endParaRPr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81A7A9F8-5E80-7BB8-9358-F0E0246ADC84}"/>
                </a:ext>
              </a:extLst>
            </p:cNvPr>
            <p:cNvSpPr/>
            <p:nvPr/>
          </p:nvSpPr>
          <p:spPr>
            <a:xfrm>
              <a:off x="10078087" y="7827234"/>
              <a:ext cx="114300" cy="47625"/>
            </a:xfrm>
            <a:custGeom>
              <a:avLst/>
              <a:gdLst>
                <a:gd name="connsiteX0" fmla="*/ 59531 w 114300"/>
                <a:gd name="connsiteY0" fmla="*/ 54959 h 47625"/>
                <a:gd name="connsiteX1" fmla="*/ 118967 w 114300"/>
                <a:gd name="connsiteY1" fmla="*/ 0 h 47625"/>
                <a:gd name="connsiteX2" fmla="*/ 0 w 114300"/>
                <a:gd name="connsiteY2" fmla="*/ 0 h 47625"/>
                <a:gd name="connsiteX3" fmla="*/ 59531 w 114300"/>
                <a:gd name="connsiteY3" fmla="*/ 549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47625">
                  <a:moveTo>
                    <a:pt x="59531" y="54959"/>
                  </a:moveTo>
                  <a:cubicBezTo>
                    <a:pt x="90631" y="54910"/>
                    <a:pt x="116487" y="31001"/>
                    <a:pt x="118967" y="0"/>
                  </a:cubicBezTo>
                  <a:lnTo>
                    <a:pt x="0" y="0"/>
                  </a:lnTo>
                  <a:cubicBezTo>
                    <a:pt x="2527" y="31016"/>
                    <a:pt x="28413" y="54914"/>
                    <a:pt x="59531" y="549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>
                <a:solidFill>
                  <a:schemeClr val="bg1"/>
                </a:solidFill>
              </a:endParaRPr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D53550C6-1E2D-2423-2385-24D7E91FD217}"/>
                </a:ext>
              </a:extLst>
            </p:cNvPr>
            <p:cNvSpPr/>
            <p:nvPr/>
          </p:nvSpPr>
          <p:spPr>
            <a:xfrm>
              <a:off x="9899207" y="7202013"/>
              <a:ext cx="466725" cy="485775"/>
            </a:xfrm>
            <a:custGeom>
              <a:avLst/>
              <a:gdLst>
                <a:gd name="connsiteX0" fmla="*/ 476250 w 466725"/>
                <a:gd name="connsiteY0" fmla="*/ 243364 h 485775"/>
                <a:gd name="connsiteX1" fmla="*/ 476250 w 466725"/>
                <a:gd name="connsiteY1" fmla="*/ 235172 h 485775"/>
                <a:gd name="connsiteX2" fmla="*/ 238125 w 466725"/>
                <a:gd name="connsiteY2" fmla="*/ 0 h 485775"/>
                <a:gd name="connsiteX3" fmla="*/ 238125 w 466725"/>
                <a:gd name="connsiteY3" fmla="*/ 0 h 485775"/>
                <a:gd name="connsiteX4" fmla="*/ 0 w 466725"/>
                <a:gd name="connsiteY4" fmla="*/ 235172 h 485775"/>
                <a:gd name="connsiteX5" fmla="*/ 0 w 466725"/>
                <a:gd name="connsiteY5" fmla="*/ 243364 h 485775"/>
                <a:gd name="connsiteX6" fmla="*/ 16573 w 466725"/>
                <a:gd name="connsiteY6" fmla="*/ 325755 h 485775"/>
                <a:gd name="connsiteX7" fmla="*/ 57912 w 466725"/>
                <a:gd name="connsiteY7" fmla="*/ 393478 h 485775"/>
                <a:gd name="connsiteX8" fmla="*/ 113633 w 466725"/>
                <a:gd name="connsiteY8" fmla="*/ 483965 h 485775"/>
                <a:gd name="connsiteX9" fmla="*/ 130016 w 466725"/>
                <a:gd name="connsiteY9" fmla="*/ 494062 h 485775"/>
                <a:gd name="connsiteX10" fmla="*/ 346234 w 466725"/>
                <a:gd name="connsiteY10" fmla="*/ 494062 h 485775"/>
                <a:gd name="connsiteX11" fmla="*/ 362617 w 466725"/>
                <a:gd name="connsiteY11" fmla="*/ 483965 h 485775"/>
                <a:gd name="connsiteX12" fmla="*/ 418338 w 466725"/>
                <a:gd name="connsiteY12" fmla="*/ 393478 h 485775"/>
                <a:gd name="connsiteX13" fmla="*/ 459676 w 466725"/>
                <a:gd name="connsiteY13" fmla="*/ 325755 h 485775"/>
                <a:gd name="connsiteX14" fmla="*/ 476250 w 466725"/>
                <a:gd name="connsiteY14" fmla="*/ 243364 h 485775"/>
                <a:gd name="connsiteX15" fmla="*/ 421386 w 466725"/>
                <a:gd name="connsiteY15" fmla="*/ 242507 h 485775"/>
                <a:gd name="connsiteX16" fmla="*/ 408718 w 466725"/>
                <a:gd name="connsiteY16" fmla="*/ 306515 h 485775"/>
                <a:gd name="connsiteX17" fmla="*/ 377857 w 466725"/>
                <a:gd name="connsiteY17" fmla="*/ 356807 h 485775"/>
                <a:gd name="connsiteX18" fmla="*/ 323850 w 466725"/>
                <a:gd name="connsiteY18" fmla="*/ 438912 h 485775"/>
                <a:gd name="connsiteX19" fmla="*/ 152400 w 466725"/>
                <a:gd name="connsiteY19" fmla="*/ 438912 h 485775"/>
                <a:gd name="connsiteX20" fmla="*/ 98870 w 466725"/>
                <a:gd name="connsiteY20" fmla="*/ 356521 h 485775"/>
                <a:gd name="connsiteX21" fmla="*/ 68008 w 466725"/>
                <a:gd name="connsiteY21" fmla="*/ 306229 h 485775"/>
                <a:gd name="connsiteX22" fmla="*/ 54864 w 466725"/>
                <a:gd name="connsiteY22" fmla="*/ 242221 h 485775"/>
                <a:gd name="connsiteX23" fmla="*/ 54864 w 466725"/>
                <a:gd name="connsiteY23" fmla="*/ 235363 h 485775"/>
                <a:gd name="connsiteX24" fmla="*/ 237839 w 466725"/>
                <a:gd name="connsiteY24" fmla="*/ 54388 h 485775"/>
                <a:gd name="connsiteX25" fmla="*/ 237839 w 466725"/>
                <a:gd name="connsiteY25" fmla="*/ 54388 h 485775"/>
                <a:gd name="connsiteX26" fmla="*/ 420814 w 466725"/>
                <a:gd name="connsiteY26" fmla="*/ 235363 h 485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66725" h="485775">
                  <a:moveTo>
                    <a:pt x="476250" y="243364"/>
                  </a:moveTo>
                  <a:lnTo>
                    <a:pt x="476250" y="235172"/>
                  </a:lnTo>
                  <a:cubicBezTo>
                    <a:pt x="473823" y="105160"/>
                    <a:pt x="368157" y="804"/>
                    <a:pt x="238125" y="0"/>
                  </a:cubicBezTo>
                  <a:lnTo>
                    <a:pt x="238125" y="0"/>
                  </a:lnTo>
                  <a:cubicBezTo>
                    <a:pt x="108093" y="804"/>
                    <a:pt x="2427" y="105160"/>
                    <a:pt x="0" y="235172"/>
                  </a:cubicBezTo>
                  <a:lnTo>
                    <a:pt x="0" y="243364"/>
                  </a:lnTo>
                  <a:cubicBezTo>
                    <a:pt x="871" y="271562"/>
                    <a:pt x="6473" y="299414"/>
                    <a:pt x="16573" y="325755"/>
                  </a:cubicBezTo>
                  <a:cubicBezTo>
                    <a:pt x="26214" y="350609"/>
                    <a:pt x="40213" y="373543"/>
                    <a:pt x="57912" y="393478"/>
                  </a:cubicBezTo>
                  <a:cubicBezTo>
                    <a:pt x="79724" y="417195"/>
                    <a:pt x="103537" y="463391"/>
                    <a:pt x="113633" y="483965"/>
                  </a:cubicBezTo>
                  <a:cubicBezTo>
                    <a:pt x="116721" y="490180"/>
                    <a:pt x="123076" y="494096"/>
                    <a:pt x="130016" y="494062"/>
                  </a:cubicBezTo>
                  <a:lnTo>
                    <a:pt x="346234" y="494062"/>
                  </a:lnTo>
                  <a:cubicBezTo>
                    <a:pt x="353174" y="494096"/>
                    <a:pt x="359529" y="490180"/>
                    <a:pt x="362617" y="483965"/>
                  </a:cubicBezTo>
                  <a:cubicBezTo>
                    <a:pt x="372713" y="463391"/>
                    <a:pt x="396526" y="417290"/>
                    <a:pt x="418338" y="393478"/>
                  </a:cubicBezTo>
                  <a:cubicBezTo>
                    <a:pt x="436037" y="373543"/>
                    <a:pt x="450036" y="350609"/>
                    <a:pt x="459676" y="325755"/>
                  </a:cubicBezTo>
                  <a:cubicBezTo>
                    <a:pt x="469777" y="299414"/>
                    <a:pt x="475379" y="271562"/>
                    <a:pt x="476250" y="243364"/>
                  </a:cubicBezTo>
                  <a:close/>
                  <a:moveTo>
                    <a:pt x="421386" y="242507"/>
                  </a:moveTo>
                  <a:cubicBezTo>
                    <a:pt x="420709" y="264394"/>
                    <a:pt x="416429" y="286020"/>
                    <a:pt x="408718" y="306515"/>
                  </a:cubicBezTo>
                  <a:cubicBezTo>
                    <a:pt x="401485" y="324971"/>
                    <a:pt x="391037" y="341999"/>
                    <a:pt x="377857" y="356807"/>
                  </a:cubicBezTo>
                  <a:cubicBezTo>
                    <a:pt x="356714" y="381975"/>
                    <a:pt x="338588" y="409531"/>
                    <a:pt x="323850" y="438912"/>
                  </a:cubicBezTo>
                  <a:lnTo>
                    <a:pt x="152400" y="438912"/>
                  </a:lnTo>
                  <a:cubicBezTo>
                    <a:pt x="137831" y="409455"/>
                    <a:pt x="119864" y="381803"/>
                    <a:pt x="98870" y="356521"/>
                  </a:cubicBezTo>
                  <a:cubicBezTo>
                    <a:pt x="85690" y="341713"/>
                    <a:pt x="75241" y="324685"/>
                    <a:pt x="68008" y="306229"/>
                  </a:cubicBezTo>
                  <a:cubicBezTo>
                    <a:pt x="60135" y="285761"/>
                    <a:pt x="55694" y="264135"/>
                    <a:pt x="54864" y="242221"/>
                  </a:cubicBezTo>
                  <a:lnTo>
                    <a:pt x="54864" y="235363"/>
                  </a:lnTo>
                  <a:cubicBezTo>
                    <a:pt x="56570" y="135350"/>
                    <a:pt x="137813" y="54995"/>
                    <a:pt x="237839" y="54388"/>
                  </a:cubicBezTo>
                  <a:lnTo>
                    <a:pt x="237839" y="54388"/>
                  </a:lnTo>
                  <a:cubicBezTo>
                    <a:pt x="337865" y="54995"/>
                    <a:pt x="419109" y="135350"/>
                    <a:pt x="420814" y="2353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>
                <a:solidFill>
                  <a:schemeClr val="bg1"/>
                </a:solidFill>
              </a:endParaRPr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52352A0C-AAF9-71AD-39F4-6509FB051B5B}"/>
                </a:ext>
              </a:extLst>
            </p:cNvPr>
            <p:cNvSpPr/>
            <p:nvPr/>
          </p:nvSpPr>
          <p:spPr>
            <a:xfrm>
              <a:off x="10120378" y="7059900"/>
              <a:ext cx="38100" cy="104775"/>
            </a:xfrm>
            <a:custGeom>
              <a:avLst/>
              <a:gdLst>
                <a:gd name="connsiteX0" fmla="*/ 19050 w 38100"/>
                <a:gd name="connsiteY0" fmla="*/ 104775 h 104775"/>
                <a:gd name="connsiteX1" fmla="*/ 38100 w 38100"/>
                <a:gd name="connsiteY1" fmla="*/ 85725 h 104775"/>
                <a:gd name="connsiteX2" fmla="*/ 38100 w 38100"/>
                <a:gd name="connsiteY2" fmla="*/ 19050 h 104775"/>
                <a:gd name="connsiteX3" fmla="*/ 19050 w 38100"/>
                <a:gd name="connsiteY3" fmla="*/ 0 h 104775"/>
                <a:gd name="connsiteX4" fmla="*/ 0 w 38100"/>
                <a:gd name="connsiteY4" fmla="*/ 19050 h 104775"/>
                <a:gd name="connsiteX5" fmla="*/ 0 w 38100"/>
                <a:gd name="connsiteY5" fmla="*/ 85725 h 104775"/>
                <a:gd name="connsiteX6" fmla="*/ 19050 w 38100"/>
                <a:gd name="connsiteY6" fmla="*/ 10477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00" h="104775">
                  <a:moveTo>
                    <a:pt x="19050" y="104775"/>
                  </a:moveTo>
                  <a:cubicBezTo>
                    <a:pt x="29571" y="104775"/>
                    <a:pt x="38100" y="96246"/>
                    <a:pt x="38100" y="85725"/>
                  </a:cubicBezTo>
                  <a:lnTo>
                    <a:pt x="38100" y="19050"/>
                  </a:lnTo>
                  <a:cubicBezTo>
                    <a:pt x="38100" y="8529"/>
                    <a:pt x="29571" y="0"/>
                    <a:pt x="19050" y="0"/>
                  </a:cubicBezTo>
                  <a:cubicBezTo>
                    <a:pt x="8529" y="0"/>
                    <a:pt x="0" y="8529"/>
                    <a:pt x="0" y="19050"/>
                  </a:cubicBezTo>
                  <a:lnTo>
                    <a:pt x="0" y="85725"/>
                  </a:lnTo>
                  <a:cubicBezTo>
                    <a:pt x="0" y="96246"/>
                    <a:pt x="8529" y="104775"/>
                    <a:pt x="19050" y="1047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>
                <a:solidFill>
                  <a:schemeClr val="bg1"/>
                </a:solidFill>
              </a:endParaRPr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AA26D73A-E158-2207-7939-B5CB9481EA7B}"/>
                </a:ext>
              </a:extLst>
            </p:cNvPr>
            <p:cNvSpPr/>
            <p:nvPr/>
          </p:nvSpPr>
          <p:spPr>
            <a:xfrm>
              <a:off x="9861295" y="7169289"/>
              <a:ext cx="76200" cy="76200"/>
            </a:xfrm>
            <a:custGeom>
              <a:avLst/>
              <a:gdLst>
                <a:gd name="connsiteX0" fmla="*/ 52105 w 76200"/>
                <a:gd name="connsiteY0" fmla="*/ 79111 h 76200"/>
                <a:gd name="connsiteX1" fmla="*/ 78965 w 76200"/>
                <a:gd name="connsiteY1" fmla="*/ 79111 h 76200"/>
                <a:gd name="connsiteX2" fmla="*/ 78965 w 76200"/>
                <a:gd name="connsiteY2" fmla="*/ 52250 h 76200"/>
                <a:gd name="connsiteX3" fmla="*/ 31817 w 76200"/>
                <a:gd name="connsiteY3" fmla="*/ 4911 h 76200"/>
                <a:gd name="connsiteX4" fmla="*/ 4910 w 76200"/>
                <a:gd name="connsiteY4" fmla="*/ 6283 h 76200"/>
                <a:gd name="connsiteX5" fmla="*/ 4956 w 76200"/>
                <a:gd name="connsiteY5" fmla="*/ 31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200" h="76200">
                  <a:moveTo>
                    <a:pt x="52105" y="79111"/>
                  </a:moveTo>
                  <a:cubicBezTo>
                    <a:pt x="59535" y="86496"/>
                    <a:pt x="71535" y="86496"/>
                    <a:pt x="78965" y="79111"/>
                  </a:cubicBezTo>
                  <a:cubicBezTo>
                    <a:pt x="86351" y="71680"/>
                    <a:pt x="86351" y="59680"/>
                    <a:pt x="78965" y="52250"/>
                  </a:cubicBezTo>
                  <a:lnTo>
                    <a:pt x="31817" y="4911"/>
                  </a:lnTo>
                  <a:cubicBezTo>
                    <a:pt x="24008" y="-2140"/>
                    <a:pt x="11962" y="-1525"/>
                    <a:pt x="4910" y="6283"/>
                  </a:cubicBezTo>
                  <a:cubicBezTo>
                    <a:pt x="-1654" y="13555"/>
                    <a:pt x="-1634" y="24619"/>
                    <a:pt x="4956" y="3186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>
                <a:solidFill>
                  <a:schemeClr val="bg1"/>
                </a:solidFill>
              </a:endParaRPr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8B9B331B-65FC-75A1-5270-919660823E87}"/>
                </a:ext>
              </a:extLst>
            </p:cNvPr>
            <p:cNvSpPr/>
            <p:nvPr/>
          </p:nvSpPr>
          <p:spPr>
            <a:xfrm>
              <a:off x="10332866" y="7174232"/>
              <a:ext cx="76200" cy="76200"/>
            </a:xfrm>
            <a:custGeom>
              <a:avLst/>
              <a:gdLst>
                <a:gd name="connsiteX0" fmla="*/ 19446 w 76200"/>
                <a:gd name="connsiteY0" fmla="*/ 83407 h 76200"/>
                <a:gd name="connsiteX1" fmla="*/ 32971 w 76200"/>
                <a:gd name="connsiteY1" fmla="*/ 77787 h 76200"/>
                <a:gd name="connsiteX2" fmla="*/ 80025 w 76200"/>
                <a:gd name="connsiteY2" fmla="*/ 30162 h 76200"/>
                <a:gd name="connsiteX3" fmla="*/ 75664 w 76200"/>
                <a:gd name="connsiteY3" fmla="*/ 3577 h 76200"/>
                <a:gd name="connsiteX4" fmla="*/ 53164 w 76200"/>
                <a:gd name="connsiteY4" fmla="*/ 3778 h 76200"/>
                <a:gd name="connsiteX5" fmla="*/ 5539 w 76200"/>
                <a:gd name="connsiteY5" fmla="*/ 51403 h 76200"/>
                <a:gd name="connsiteX6" fmla="*/ 5539 w 76200"/>
                <a:gd name="connsiteY6" fmla="*/ 78264 h 76200"/>
                <a:gd name="connsiteX7" fmla="*/ 19446 w 76200"/>
                <a:gd name="connsiteY7" fmla="*/ 8340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00" h="76200">
                  <a:moveTo>
                    <a:pt x="19446" y="83407"/>
                  </a:moveTo>
                  <a:cubicBezTo>
                    <a:pt x="24523" y="83411"/>
                    <a:pt x="29392" y="81388"/>
                    <a:pt x="32971" y="77787"/>
                  </a:cubicBezTo>
                  <a:lnTo>
                    <a:pt x="80025" y="30162"/>
                  </a:lnTo>
                  <a:cubicBezTo>
                    <a:pt x="86162" y="21617"/>
                    <a:pt x="84210" y="9714"/>
                    <a:pt x="75664" y="3577"/>
                  </a:cubicBezTo>
                  <a:cubicBezTo>
                    <a:pt x="68922" y="-1265"/>
                    <a:pt x="59819" y="-1184"/>
                    <a:pt x="53164" y="3778"/>
                  </a:cubicBezTo>
                  <a:lnTo>
                    <a:pt x="5539" y="51403"/>
                  </a:lnTo>
                  <a:cubicBezTo>
                    <a:pt x="-1846" y="58834"/>
                    <a:pt x="-1846" y="70833"/>
                    <a:pt x="5539" y="78264"/>
                  </a:cubicBezTo>
                  <a:cubicBezTo>
                    <a:pt x="9290" y="81786"/>
                    <a:pt x="14306" y="83641"/>
                    <a:pt x="19446" y="834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>
                <a:solidFill>
                  <a:schemeClr val="bg1"/>
                </a:solidFill>
              </a:endParaRPr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9AA51803-D239-6D97-D940-6A3988FB8D0D}"/>
                </a:ext>
              </a:extLst>
            </p:cNvPr>
            <p:cNvSpPr/>
            <p:nvPr/>
          </p:nvSpPr>
          <p:spPr>
            <a:xfrm>
              <a:off x="9757856" y="7417088"/>
              <a:ext cx="104775" cy="38100"/>
            </a:xfrm>
            <a:custGeom>
              <a:avLst/>
              <a:gdLst>
                <a:gd name="connsiteX0" fmla="*/ 85725 w 104775"/>
                <a:gd name="connsiteY0" fmla="*/ 0 h 38100"/>
                <a:gd name="connsiteX1" fmla="*/ 19050 w 104775"/>
                <a:gd name="connsiteY1" fmla="*/ 0 h 38100"/>
                <a:gd name="connsiteX2" fmla="*/ 0 w 104775"/>
                <a:gd name="connsiteY2" fmla="*/ 19050 h 38100"/>
                <a:gd name="connsiteX3" fmla="*/ 19050 w 104775"/>
                <a:gd name="connsiteY3" fmla="*/ 38100 h 38100"/>
                <a:gd name="connsiteX4" fmla="*/ 85725 w 104775"/>
                <a:gd name="connsiteY4" fmla="*/ 38100 h 38100"/>
                <a:gd name="connsiteX5" fmla="*/ 104775 w 104775"/>
                <a:gd name="connsiteY5" fmla="*/ 19050 h 38100"/>
                <a:gd name="connsiteX6" fmla="*/ 85725 w 104775"/>
                <a:gd name="connsiteY6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775" h="38100">
                  <a:moveTo>
                    <a:pt x="85725" y="0"/>
                  </a:moveTo>
                  <a:lnTo>
                    <a:pt x="19050" y="0"/>
                  </a:lnTo>
                  <a:cubicBezTo>
                    <a:pt x="8529" y="0"/>
                    <a:pt x="0" y="8529"/>
                    <a:pt x="0" y="19050"/>
                  </a:cubicBezTo>
                  <a:cubicBezTo>
                    <a:pt x="0" y="29571"/>
                    <a:pt x="8529" y="38100"/>
                    <a:pt x="19050" y="38100"/>
                  </a:cubicBezTo>
                  <a:lnTo>
                    <a:pt x="85725" y="38100"/>
                  </a:lnTo>
                  <a:cubicBezTo>
                    <a:pt x="96246" y="38100"/>
                    <a:pt x="104775" y="29571"/>
                    <a:pt x="104775" y="19050"/>
                  </a:cubicBezTo>
                  <a:cubicBezTo>
                    <a:pt x="104775" y="8529"/>
                    <a:pt x="96246" y="0"/>
                    <a:pt x="8572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>
                <a:solidFill>
                  <a:schemeClr val="bg1"/>
                </a:solidFill>
              </a:endParaRPr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7A567F9-81D8-0977-DF8C-6F29703462E3}"/>
                </a:ext>
              </a:extLst>
            </p:cNvPr>
            <p:cNvSpPr/>
            <p:nvPr/>
          </p:nvSpPr>
          <p:spPr>
            <a:xfrm>
              <a:off x="9859591" y="7618628"/>
              <a:ext cx="76200" cy="85725"/>
            </a:xfrm>
            <a:custGeom>
              <a:avLst/>
              <a:gdLst>
                <a:gd name="connsiteX0" fmla="*/ 53808 w 76200"/>
                <a:gd name="connsiteY0" fmla="*/ 4581 h 85725"/>
                <a:gd name="connsiteX1" fmla="*/ 6659 w 76200"/>
                <a:gd name="connsiteY1" fmla="*/ 52206 h 85725"/>
                <a:gd name="connsiteX2" fmla="*/ 4581 w 76200"/>
                <a:gd name="connsiteY2" fmla="*/ 79066 h 85725"/>
                <a:gd name="connsiteX3" fmla="*/ 31442 w 76200"/>
                <a:gd name="connsiteY3" fmla="*/ 81144 h 85725"/>
                <a:gd name="connsiteX4" fmla="*/ 33520 w 76200"/>
                <a:gd name="connsiteY4" fmla="*/ 79066 h 85725"/>
                <a:gd name="connsiteX5" fmla="*/ 80669 w 76200"/>
                <a:gd name="connsiteY5" fmla="*/ 31441 h 85725"/>
                <a:gd name="connsiteX6" fmla="*/ 78590 w 76200"/>
                <a:gd name="connsiteY6" fmla="*/ 4581 h 85725"/>
                <a:gd name="connsiteX7" fmla="*/ 53808 w 76200"/>
                <a:gd name="connsiteY7" fmla="*/ 458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00" h="85725">
                  <a:moveTo>
                    <a:pt x="53808" y="4581"/>
                  </a:moveTo>
                  <a:lnTo>
                    <a:pt x="6659" y="52206"/>
                  </a:lnTo>
                  <a:cubicBezTo>
                    <a:pt x="-1332" y="59049"/>
                    <a:pt x="-2263" y="71075"/>
                    <a:pt x="4581" y="79066"/>
                  </a:cubicBezTo>
                  <a:cubicBezTo>
                    <a:pt x="11425" y="87058"/>
                    <a:pt x="23451" y="87987"/>
                    <a:pt x="31442" y="81144"/>
                  </a:cubicBezTo>
                  <a:cubicBezTo>
                    <a:pt x="32187" y="80506"/>
                    <a:pt x="32882" y="79811"/>
                    <a:pt x="33520" y="79066"/>
                  </a:cubicBezTo>
                  <a:lnTo>
                    <a:pt x="80669" y="31441"/>
                  </a:lnTo>
                  <a:cubicBezTo>
                    <a:pt x="87512" y="23450"/>
                    <a:pt x="86582" y="11424"/>
                    <a:pt x="78590" y="4581"/>
                  </a:cubicBezTo>
                  <a:cubicBezTo>
                    <a:pt x="71459" y="-1527"/>
                    <a:pt x="60941" y="-1527"/>
                    <a:pt x="53808" y="45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>
                <a:solidFill>
                  <a:schemeClr val="bg1"/>
                </a:solidFill>
              </a:endParaRPr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75F5CB23-E582-87AF-0555-DB0B259F10AA}"/>
                </a:ext>
              </a:extLst>
            </p:cNvPr>
            <p:cNvSpPr/>
            <p:nvPr/>
          </p:nvSpPr>
          <p:spPr>
            <a:xfrm>
              <a:off x="10332648" y="7613306"/>
              <a:ext cx="85725" cy="85725"/>
            </a:xfrm>
            <a:custGeom>
              <a:avLst/>
              <a:gdLst>
                <a:gd name="connsiteX0" fmla="*/ 33190 w 85725"/>
                <a:gd name="connsiteY0" fmla="*/ 6283 h 85725"/>
                <a:gd name="connsiteX1" fmla="*/ 6283 w 85725"/>
                <a:gd name="connsiteY1" fmla="*/ 4911 h 85725"/>
                <a:gd name="connsiteX2" fmla="*/ 4911 w 85725"/>
                <a:gd name="connsiteY2" fmla="*/ 31817 h 85725"/>
                <a:gd name="connsiteX3" fmla="*/ 6234 w 85725"/>
                <a:gd name="connsiteY3" fmla="*/ 33144 h 85725"/>
                <a:gd name="connsiteX4" fmla="*/ 53859 w 85725"/>
                <a:gd name="connsiteY4" fmla="*/ 80769 h 85725"/>
                <a:gd name="connsiteX5" fmla="*/ 80689 w 85725"/>
                <a:gd name="connsiteY5" fmla="*/ 83213 h 85725"/>
                <a:gd name="connsiteX6" fmla="*/ 83133 w 85725"/>
                <a:gd name="connsiteY6" fmla="*/ 56384 h 85725"/>
                <a:gd name="connsiteX7" fmla="*/ 80052 w 85725"/>
                <a:gd name="connsiteY7" fmla="*/ 5343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25" h="85725">
                  <a:moveTo>
                    <a:pt x="33190" y="6283"/>
                  </a:moveTo>
                  <a:cubicBezTo>
                    <a:pt x="26139" y="-1525"/>
                    <a:pt x="14093" y="-2140"/>
                    <a:pt x="6283" y="4911"/>
                  </a:cubicBezTo>
                  <a:cubicBezTo>
                    <a:pt x="-1525" y="11961"/>
                    <a:pt x="-2140" y="24007"/>
                    <a:pt x="4911" y="31817"/>
                  </a:cubicBezTo>
                  <a:cubicBezTo>
                    <a:pt x="5330" y="32280"/>
                    <a:pt x="5772" y="32724"/>
                    <a:pt x="6234" y="33144"/>
                  </a:cubicBezTo>
                  <a:lnTo>
                    <a:pt x="53859" y="80769"/>
                  </a:lnTo>
                  <a:cubicBezTo>
                    <a:pt x="60593" y="88853"/>
                    <a:pt x="72605" y="89947"/>
                    <a:pt x="80689" y="83213"/>
                  </a:cubicBezTo>
                  <a:cubicBezTo>
                    <a:pt x="88773" y="76480"/>
                    <a:pt x="89866" y="64468"/>
                    <a:pt x="83133" y="56384"/>
                  </a:cubicBezTo>
                  <a:cubicBezTo>
                    <a:pt x="82219" y="55288"/>
                    <a:pt x="81187" y="54298"/>
                    <a:pt x="80052" y="534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>
                <a:solidFill>
                  <a:schemeClr val="bg1"/>
                </a:solidFill>
              </a:endParaRPr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E602B553-130C-9D8E-81DE-64956D35CF51}"/>
                </a:ext>
              </a:extLst>
            </p:cNvPr>
            <p:cNvSpPr/>
            <p:nvPr/>
          </p:nvSpPr>
          <p:spPr>
            <a:xfrm>
              <a:off x="10412700" y="7416421"/>
              <a:ext cx="104775" cy="38100"/>
            </a:xfrm>
            <a:custGeom>
              <a:avLst/>
              <a:gdLst>
                <a:gd name="connsiteX0" fmla="*/ 85725 w 104775"/>
                <a:gd name="connsiteY0" fmla="*/ 0 h 38100"/>
                <a:gd name="connsiteX1" fmla="*/ 19050 w 104775"/>
                <a:gd name="connsiteY1" fmla="*/ 0 h 38100"/>
                <a:gd name="connsiteX2" fmla="*/ 0 w 104775"/>
                <a:gd name="connsiteY2" fmla="*/ 19050 h 38100"/>
                <a:gd name="connsiteX3" fmla="*/ 19050 w 104775"/>
                <a:gd name="connsiteY3" fmla="*/ 38100 h 38100"/>
                <a:gd name="connsiteX4" fmla="*/ 85725 w 104775"/>
                <a:gd name="connsiteY4" fmla="*/ 38100 h 38100"/>
                <a:gd name="connsiteX5" fmla="*/ 104775 w 104775"/>
                <a:gd name="connsiteY5" fmla="*/ 19050 h 38100"/>
                <a:gd name="connsiteX6" fmla="*/ 85725 w 104775"/>
                <a:gd name="connsiteY6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775" h="38100">
                  <a:moveTo>
                    <a:pt x="85725" y="0"/>
                  </a:moveTo>
                  <a:lnTo>
                    <a:pt x="19050" y="0"/>
                  </a:lnTo>
                  <a:cubicBezTo>
                    <a:pt x="8529" y="0"/>
                    <a:pt x="0" y="8529"/>
                    <a:pt x="0" y="19050"/>
                  </a:cubicBezTo>
                  <a:cubicBezTo>
                    <a:pt x="0" y="29571"/>
                    <a:pt x="8529" y="38100"/>
                    <a:pt x="19050" y="38100"/>
                  </a:cubicBezTo>
                  <a:lnTo>
                    <a:pt x="85725" y="38100"/>
                  </a:lnTo>
                  <a:cubicBezTo>
                    <a:pt x="96246" y="38100"/>
                    <a:pt x="104775" y="29571"/>
                    <a:pt x="104775" y="19050"/>
                  </a:cubicBezTo>
                  <a:cubicBezTo>
                    <a:pt x="104775" y="8529"/>
                    <a:pt x="96246" y="0"/>
                    <a:pt x="8572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675406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8950AD4C-6AF3-49F8-94E1-DBCAFB394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Meiryo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8DBEAE55-3EA1-41D7-A212-5F7D8986C1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212206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CFC5F0E7-644F-4101-BE72-12825CF537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417551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Picture Placeholder 3" descr="A blue and white text on a purple background&#10;&#10;Description automatically generated">
            <a:extLst>
              <a:ext uri="{FF2B5EF4-FFF2-40B4-BE49-F238E27FC236}">
                <a16:creationId xmlns:a16="http://schemas.microsoft.com/office/drawing/2014/main" id="{F63751EF-BDF8-9412-A6A5-A17CC5AA91D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38" b="-1"/>
          <a:stretch/>
        </p:blipFill>
        <p:spPr>
          <a:xfrm>
            <a:off x="2033337" y="10"/>
            <a:ext cx="10158663" cy="6857990"/>
          </a:xfrm>
          <a:custGeom>
            <a:avLst/>
            <a:gdLst/>
            <a:ahLst/>
            <a:cxnLst/>
            <a:rect l="l" t="t" r="r" b="b"/>
            <a:pathLst>
              <a:path w="9547224" h="6858000">
                <a:moveTo>
                  <a:pt x="1623023" y="0"/>
                </a:moveTo>
                <a:lnTo>
                  <a:pt x="2716256" y="0"/>
                </a:lnTo>
                <a:lnTo>
                  <a:pt x="3032455" y="0"/>
                </a:lnTo>
                <a:lnTo>
                  <a:pt x="3496422" y="0"/>
                </a:lnTo>
                <a:lnTo>
                  <a:pt x="5205951" y="0"/>
                </a:lnTo>
                <a:lnTo>
                  <a:pt x="9547224" y="0"/>
                </a:lnTo>
                <a:lnTo>
                  <a:pt x="9547224" y="6858000"/>
                </a:lnTo>
                <a:lnTo>
                  <a:pt x="5205951" y="6858000"/>
                </a:lnTo>
                <a:lnTo>
                  <a:pt x="3496422" y="6858000"/>
                </a:lnTo>
                <a:lnTo>
                  <a:pt x="3032455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</p:spPr>
      </p:pic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B1F9B6B4-B0C4-45C6-A086-901C960D0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644774" y="0"/>
            <a:ext cx="2756893" cy="6858000"/>
          </a:xfrm>
          <a:custGeom>
            <a:avLst/>
            <a:gdLst>
              <a:gd name="connsiteX0" fmla="*/ 1133870 w 2756893"/>
              <a:gd name="connsiteY0" fmla="*/ 0 h 6858000"/>
              <a:gd name="connsiteX1" fmla="*/ 898082 w 2756893"/>
              <a:gd name="connsiteY1" fmla="*/ 0 h 6858000"/>
              <a:gd name="connsiteX2" fmla="*/ 920668 w 2756893"/>
              <a:gd name="connsiteY2" fmla="*/ 14997 h 6858000"/>
              <a:gd name="connsiteX3" fmla="*/ 2554961 w 2756893"/>
              <a:gd name="connsiteY3" fmla="*/ 3621656 h 6858000"/>
              <a:gd name="connsiteX4" fmla="*/ 641513 w 2756893"/>
              <a:gd name="connsiteY4" fmla="*/ 6374814 h 6858000"/>
              <a:gd name="connsiteX5" fmla="*/ 114086 w 2756893"/>
              <a:gd name="connsiteY5" fmla="*/ 6780599 h 6858000"/>
              <a:gd name="connsiteX6" fmla="*/ 0 w 2756893"/>
              <a:gd name="connsiteY6" fmla="*/ 6858000 h 6858000"/>
              <a:gd name="connsiteX7" fmla="*/ 40637 w 2756893"/>
              <a:gd name="connsiteY7" fmla="*/ 6858000 h 6858000"/>
              <a:gd name="connsiteX8" fmla="*/ 254139 w 2756893"/>
              <a:gd name="connsiteY8" fmla="*/ 6858000 h 6858000"/>
              <a:gd name="connsiteX9" fmla="*/ 365895 w 2756893"/>
              <a:gd name="connsiteY9" fmla="*/ 6780599 h 6858000"/>
              <a:gd name="connsiteX10" fmla="*/ 882543 w 2756893"/>
              <a:gd name="connsiteY10" fmla="*/ 6374814 h 6858000"/>
              <a:gd name="connsiteX11" fmla="*/ 2756893 w 2756893"/>
              <a:gd name="connsiteY11" fmla="*/ 3621656 h 6858000"/>
              <a:gd name="connsiteX12" fmla="*/ 1155994 w 2756893"/>
              <a:gd name="connsiteY12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756893" h="6858000">
                <a:moveTo>
                  <a:pt x="1133870" y="0"/>
                </a:moveTo>
                <a:lnTo>
                  <a:pt x="898082" y="0"/>
                </a:lnTo>
                <a:lnTo>
                  <a:pt x="920668" y="14997"/>
                </a:lnTo>
                <a:cubicBezTo>
                  <a:pt x="1969257" y="754641"/>
                  <a:pt x="2554961" y="2093192"/>
                  <a:pt x="2554961" y="3621656"/>
                </a:cubicBezTo>
                <a:cubicBezTo>
                  <a:pt x="2554961" y="4969131"/>
                  <a:pt x="1606863" y="5602839"/>
                  <a:pt x="641513" y="6374814"/>
                </a:cubicBezTo>
                <a:cubicBezTo>
                  <a:pt x="465717" y="6515397"/>
                  <a:pt x="291531" y="6653108"/>
                  <a:pt x="114086" y="6780599"/>
                </a:cubicBezTo>
                <a:lnTo>
                  <a:pt x="0" y="6858000"/>
                </a:lnTo>
                <a:lnTo>
                  <a:pt x="40637" y="6858000"/>
                </a:lnTo>
                <a:lnTo>
                  <a:pt x="254139" y="6858000"/>
                </a:lnTo>
                <a:lnTo>
                  <a:pt x="365895" y="6780599"/>
                </a:lnTo>
                <a:cubicBezTo>
                  <a:pt x="539713" y="6653108"/>
                  <a:pt x="710340" y="6515397"/>
                  <a:pt x="882543" y="6374814"/>
                </a:cubicBezTo>
                <a:cubicBezTo>
                  <a:pt x="1828168" y="5602839"/>
                  <a:pt x="2756893" y="4969131"/>
                  <a:pt x="2756893" y="3621656"/>
                </a:cubicBezTo>
                <a:cubicBezTo>
                  <a:pt x="2756893" y="2093192"/>
                  <a:pt x="2183157" y="754641"/>
                  <a:pt x="1155994" y="14997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5" name="Graphic 20" descr="Lightbulb and gear">
            <a:extLst>
              <a:ext uri="{FF2B5EF4-FFF2-40B4-BE49-F238E27FC236}">
                <a16:creationId xmlns:a16="http://schemas.microsoft.com/office/drawing/2014/main" id="{FF601C6E-7064-96FF-BC67-62E83806237F}"/>
              </a:ext>
            </a:extLst>
          </p:cNvPr>
          <p:cNvGrpSpPr/>
          <p:nvPr/>
        </p:nvGrpSpPr>
        <p:grpSpPr>
          <a:xfrm>
            <a:off x="138818" y="57490"/>
            <a:ext cx="525144" cy="525144"/>
            <a:chOff x="5638800" y="2971800"/>
            <a:chExt cx="914400" cy="914400"/>
          </a:xfrm>
          <a:gradFill>
            <a:gsLst>
              <a:gs pos="0">
                <a:srgbClr val="9824E9"/>
              </a:gs>
              <a:gs pos="100000">
                <a:srgbClr val="7A25FE"/>
              </a:gs>
            </a:gsLst>
            <a:lin ang="5400000" scaled="1"/>
          </a:gradFill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7044B3FB-439B-F369-D4A6-92D5FC66451B}"/>
                </a:ext>
              </a:extLst>
            </p:cNvPr>
            <p:cNvSpPr/>
            <p:nvPr/>
          </p:nvSpPr>
          <p:spPr>
            <a:xfrm>
              <a:off x="5978271" y="3280220"/>
              <a:ext cx="209550" cy="209550"/>
            </a:xfrm>
            <a:custGeom>
              <a:avLst/>
              <a:gdLst>
                <a:gd name="connsiteX0" fmla="*/ 187547 w 209550"/>
                <a:gd name="connsiteY0" fmla="*/ 64675 h 209550"/>
                <a:gd name="connsiteX1" fmla="*/ 195644 w 209550"/>
                <a:gd name="connsiteY1" fmla="*/ 40672 h 209550"/>
                <a:gd name="connsiteX2" fmla="*/ 177355 w 209550"/>
                <a:gd name="connsiteY2" fmla="*/ 22384 h 209550"/>
                <a:gd name="connsiteX3" fmla="*/ 153353 w 209550"/>
                <a:gd name="connsiteY3" fmla="*/ 30480 h 209550"/>
                <a:gd name="connsiteX4" fmla="*/ 133541 w 209550"/>
                <a:gd name="connsiteY4" fmla="*/ 22384 h 209550"/>
                <a:gd name="connsiteX5" fmla="*/ 122301 w 209550"/>
                <a:gd name="connsiteY5" fmla="*/ 0 h 209550"/>
                <a:gd name="connsiteX6" fmla="*/ 96774 w 209550"/>
                <a:gd name="connsiteY6" fmla="*/ 0 h 209550"/>
                <a:gd name="connsiteX7" fmla="*/ 85439 w 209550"/>
                <a:gd name="connsiteY7" fmla="*/ 22479 h 209550"/>
                <a:gd name="connsiteX8" fmla="*/ 65532 w 209550"/>
                <a:gd name="connsiteY8" fmla="*/ 30575 h 209550"/>
                <a:gd name="connsiteX9" fmla="*/ 41529 w 209550"/>
                <a:gd name="connsiteY9" fmla="*/ 22479 h 209550"/>
                <a:gd name="connsiteX10" fmla="*/ 23241 w 209550"/>
                <a:gd name="connsiteY10" fmla="*/ 40767 h 209550"/>
                <a:gd name="connsiteX11" fmla="*/ 30861 w 209550"/>
                <a:gd name="connsiteY11" fmla="*/ 64770 h 209550"/>
                <a:gd name="connsiteX12" fmla="*/ 22479 w 209550"/>
                <a:gd name="connsiteY12" fmla="*/ 84582 h 209550"/>
                <a:gd name="connsiteX13" fmla="*/ 0 w 209550"/>
                <a:gd name="connsiteY13" fmla="*/ 95821 h 209550"/>
                <a:gd name="connsiteX14" fmla="*/ 0 w 209550"/>
                <a:gd name="connsiteY14" fmla="*/ 120968 h 209550"/>
                <a:gd name="connsiteX15" fmla="*/ 22479 w 209550"/>
                <a:gd name="connsiteY15" fmla="*/ 132302 h 209550"/>
                <a:gd name="connsiteX16" fmla="*/ 30575 w 209550"/>
                <a:gd name="connsiteY16" fmla="*/ 152114 h 209550"/>
                <a:gd name="connsiteX17" fmla="*/ 22479 w 209550"/>
                <a:gd name="connsiteY17" fmla="*/ 176117 h 209550"/>
                <a:gd name="connsiteX18" fmla="*/ 41529 w 209550"/>
                <a:gd name="connsiteY18" fmla="*/ 194405 h 209550"/>
                <a:gd name="connsiteX19" fmla="*/ 65532 w 209550"/>
                <a:gd name="connsiteY19" fmla="*/ 186214 h 209550"/>
                <a:gd name="connsiteX20" fmla="*/ 85344 w 209550"/>
                <a:gd name="connsiteY20" fmla="*/ 194405 h 209550"/>
                <a:gd name="connsiteX21" fmla="*/ 96583 w 209550"/>
                <a:gd name="connsiteY21" fmla="*/ 216789 h 209550"/>
                <a:gd name="connsiteX22" fmla="*/ 122111 w 209550"/>
                <a:gd name="connsiteY22" fmla="*/ 216789 h 209550"/>
                <a:gd name="connsiteX23" fmla="*/ 133445 w 209550"/>
                <a:gd name="connsiteY23" fmla="*/ 194786 h 209550"/>
                <a:gd name="connsiteX24" fmla="*/ 152972 w 209550"/>
                <a:gd name="connsiteY24" fmla="*/ 186880 h 209550"/>
                <a:gd name="connsiteX25" fmla="*/ 176879 w 209550"/>
                <a:gd name="connsiteY25" fmla="*/ 195072 h 209550"/>
                <a:gd name="connsiteX26" fmla="*/ 195167 w 209550"/>
                <a:gd name="connsiteY26" fmla="*/ 176689 h 209550"/>
                <a:gd name="connsiteX27" fmla="*/ 187071 w 209550"/>
                <a:gd name="connsiteY27" fmla="*/ 152781 h 209550"/>
                <a:gd name="connsiteX28" fmla="*/ 195739 w 209550"/>
                <a:gd name="connsiteY28" fmla="*/ 132874 h 209550"/>
                <a:gd name="connsiteX29" fmla="*/ 218123 w 209550"/>
                <a:gd name="connsiteY29" fmla="*/ 121634 h 209550"/>
                <a:gd name="connsiteX30" fmla="*/ 218123 w 209550"/>
                <a:gd name="connsiteY30" fmla="*/ 95821 h 209550"/>
                <a:gd name="connsiteX31" fmla="*/ 195644 w 209550"/>
                <a:gd name="connsiteY31" fmla="*/ 84487 h 209550"/>
                <a:gd name="connsiteX32" fmla="*/ 187547 w 209550"/>
                <a:gd name="connsiteY32" fmla="*/ 64675 h 209550"/>
                <a:gd name="connsiteX33" fmla="*/ 109442 w 209550"/>
                <a:gd name="connsiteY33" fmla="*/ 146875 h 209550"/>
                <a:gd name="connsiteX34" fmla="*/ 71342 w 209550"/>
                <a:gd name="connsiteY34" fmla="*/ 108775 h 209550"/>
                <a:gd name="connsiteX35" fmla="*/ 109442 w 209550"/>
                <a:gd name="connsiteY35" fmla="*/ 70675 h 209550"/>
                <a:gd name="connsiteX36" fmla="*/ 147542 w 209550"/>
                <a:gd name="connsiteY36" fmla="*/ 108775 h 209550"/>
                <a:gd name="connsiteX37" fmla="*/ 109442 w 209550"/>
                <a:gd name="connsiteY37" fmla="*/ 146875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09550" h="209550">
                  <a:moveTo>
                    <a:pt x="187547" y="64675"/>
                  </a:moveTo>
                  <a:lnTo>
                    <a:pt x="195644" y="40672"/>
                  </a:lnTo>
                  <a:lnTo>
                    <a:pt x="177355" y="22384"/>
                  </a:lnTo>
                  <a:lnTo>
                    <a:pt x="153353" y="30480"/>
                  </a:lnTo>
                  <a:cubicBezTo>
                    <a:pt x="147113" y="26964"/>
                    <a:pt x="140457" y="24244"/>
                    <a:pt x="133541" y="22384"/>
                  </a:cubicBezTo>
                  <a:lnTo>
                    <a:pt x="122301" y="0"/>
                  </a:lnTo>
                  <a:lnTo>
                    <a:pt x="96774" y="0"/>
                  </a:lnTo>
                  <a:lnTo>
                    <a:pt x="85439" y="22479"/>
                  </a:lnTo>
                  <a:cubicBezTo>
                    <a:pt x="78498" y="24356"/>
                    <a:pt x="71813" y="27075"/>
                    <a:pt x="65532" y="30575"/>
                  </a:cubicBezTo>
                  <a:lnTo>
                    <a:pt x="41529" y="22479"/>
                  </a:lnTo>
                  <a:lnTo>
                    <a:pt x="23241" y="40767"/>
                  </a:lnTo>
                  <a:lnTo>
                    <a:pt x="30861" y="64770"/>
                  </a:lnTo>
                  <a:cubicBezTo>
                    <a:pt x="27206" y="70976"/>
                    <a:pt x="24388" y="77637"/>
                    <a:pt x="22479" y="84582"/>
                  </a:cubicBezTo>
                  <a:lnTo>
                    <a:pt x="0" y="95821"/>
                  </a:lnTo>
                  <a:lnTo>
                    <a:pt x="0" y="120968"/>
                  </a:lnTo>
                  <a:lnTo>
                    <a:pt x="22479" y="132302"/>
                  </a:lnTo>
                  <a:cubicBezTo>
                    <a:pt x="24332" y="139221"/>
                    <a:pt x="27052" y="145878"/>
                    <a:pt x="30575" y="152114"/>
                  </a:cubicBezTo>
                  <a:lnTo>
                    <a:pt x="22479" y="176117"/>
                  </a:lnTo>
                  <a:lnTo>
                    <a:pt x="41529" y="194405"/>
                  </a:lnTo>
                  <a:lnTo>
                    <a:pt x="65532" y="186214"/>
                  </a:lnTo>
                  <a:cubicBezTo>
                    <a:pt x="71767" y="189763"/>
                    <a:pt x="78423" y="192515"/>
                    <a:pt x="85344" y="194405"/>
                  </a:cubicBezTo>
                  <a:lnTo>
                    <a:pt x="96583" y="216789"/>
                  </a:lnTo>
                  <a:lnTo>
                    <a:pt x="122111" y="216789"/>
                  </a:lnTo>
                  <a:lnTo>
                    <a:pt x="133445" y="194786"/>
                  </a:lnTo>
                  <a:cubicBezTo>
                    <a:pt x="140245" y="192937"/>
                    <a:pt x="146800" y="190283"/>
                    <a:pt x="152972" y="186880"/>
                  </a:cubicBezTo>
                  <a:lnTo>
                    <a:pt x="176879" y="195072"/>
                  </a:lnTo>
                  <a:lnTo>
                    <a:pt x="195167" y="176689"/>
                  </a:lnTo>
                  <a:lnTo>
                    <a:pt x="187071" y="152781"/>
                  </a:lnTo>
                  <a:cubicBezTo>
                    <a:pt x="190710" y="146497"/>
                    <a:pt x="193618" y="139818"/>
                    <a:pt x="195739" y="132874"/>
                  </a:cubicBezTo>
                  <a:lnTo>
                    <a:pt x="218123" y="121634"/>
                  </a:lnTo>
                  <a:lnTo>
                    <a:pt x="218123" y="95821"/>
                  </a:lnTo>
                  <a:lnTo>
                    <a:pt x="195644" y="84487"/>
                  </a:lnTo>
                  <a:cubicBezTo>
                    <a:pt x="193825" y="77556"/>
                    <a:pt x="191103" y="70896"/>
                    <a:pt x="187547" y="64675"/>
                  </a:cubicBezTo>
                  <a:close/>
                  <a:moveTo>
                    <a:pt x="109442" y="146875"/>
                  </a:moveTo>
                  <a:cubicBezTo>
                    <a:pt x="88401" y="146875"/>
                    <a:pt x="71342" y="129817"/>
                    <a:pt x="71342" y="108775"/>
                  </a:cubicBezTo>
                  <a:cubicBezTo>
                    <a:pt x="71342" y="87734"/>
                    <a:pt x="88401" y="70675"/>
                    <a:pt x="109442" y="70675"/>
                  </a:cubicBezTo>
                  <a:cubicBezTo>
                    <a:pt x="130356" y="70982"/>
                    <a:pt x="147236" y="87861"/>
                    <a:pt x="147542" y="108775"/>
                  </a:cubicBezTo>
                  <a:cubicBezTo>
                    <a:pt x="147542" y="129817"/>
                    <a:pt x="130484" y="146875"/>
                    <a:pt x="109442" y="1468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dirty="0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B07932E-3981-4FE4-D816-6546B9BD8780}"/>
                </a:ext>
              </a:extLst>
            </p:cNvPr>
            <p:cNvSpPr/>
            <p:nvPr/>
          </p:nvSpPr>
          <p:spPr>
            <a:xfrm>
              <a:off x="5979698" y="3684175"/>
              <a:ext cx="209550" cy="47625"/>
            </a:xfrm>
            <a:custGeom>
              <a:avLst/>
              <a:gdLst>
                <a:gd name="connsiteX0" fmla="*/ 189835 w 209550"/>
                <a:gd name="connsiteY0" fmla="*/ 0 h 47625"/>
                <a:gd name="connsiteX1" fmla="*/ 25910 w 209550"/>
                <a:gd name="connsiteY1" fmla="*/ 0 h 47625"/>
                <a:gd name="connsiteX2" fmla="*/ 48 w 209550"/>
                <a:gd name="connsiteY2" fmla="*/ 29098 h 47625"/>
                <a:gd name="connsiteX3" fmla="*/ 25910 w 209550"/>
                <a:gd name="connsiteY3" fmla="*/ 54959 h 47625"/>
                <a:gd name="connsiteX4" fmla="*/ 189835 w 209550"/>
                <a:gd name="connsiteY4" fmla="*/ 54959 h 47625"/>
                <a:gd name="connsiteX5" fmla="*/ 215696 w 209550"/>
                <a:gd name="connsiteY5" fmla="*/ 25861 h 47625"/>
                <a:gd name="connsiteX6" fmla="*/ 189835 w 209550"/>
                <a:gd name="connsiteY6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550" h="47625">
                  <a:moveTo>
                    <a:pt x="189835" y="0"/>
                  </a:moveTo>
                  <a:lnTo>
                    <a:pt x="25910" y="0"/>
                  </a:lnTo>
                  <a:cubicBezTo>
                    <a:pt x="10734" y="894"/>
                    <a:pt x="-845" y="13922"/>
                    <a:pt x="48" y="29098"/>
                  </a:cubicBezTo>
                  <a:cubicBezTo>
                    <a:pt x="869" y="43027"/>
                    <a:pt x="11981" y="54139"/>
                    <a:pt x="25910" y="54959"/>
                  </a:cubicBezTo>
                  <a:lnTo>
                    <a:pt x="189835" y="54959"/>
                  </a:lnTo>
                  <a:cubicBezTo>
                    <a:pt x="205011" y="54065"/>
                    <a:pt x="216590" y="41037"/>
                    <a:pt x="215696" y="25861"/>
                  </a:cubicBezTo>
                  <a:cubicBezTo>
                    <a:pt x="214875" y="11932"/>
                    <a:pt x="203763" y="820"/>
                    <a:pt x="18983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5B67CCA-A277-0772-076F-A35BF2F89A93}"/>
                </a:ext>
              </a:extLst>
            </p:cNvPr>
            <p:cNvSpPr/>
            <p:nvPr/>
          </p:nvSpPr>
          <p:spPr>
            <a:xfrm>
              <a:off x="6028087" y="3777234"/>
              <a:ext cx="114300" cy="47625"/>
            </a:xfrm>
            <a:custGeom>
              <a:avLst/>
              <a:gdLst>
                <a:gd name="connsiteX0" fmla="*/ 59531 w 114300"/>
                <a:gd name="connsiteY0" fmla="*/ 54959 h 47625"/>
                <a:gd name="connsiteX1" fmla="*/ 118967 w 114300"/>
                <a:gd name="connsiteY1" fmla="*/ 0 h 47625"/>
                <a:gd name="connsiteX2" fmla="*/ 0 w 114300"/>
                <a:gd name="connsiteY2" fmla="*/ 0 h 47625"/>
                <a:gd name="connsiteX3" fmla="*/ 59531 w 114300"/>
                <a:gd name="connsiteY3" fmla="*/ 549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47625">
                  <a:moveTo>
                    <a:pt x="59531" y="54959"/>
                  </a:moveTo>
                  <a:cubicBezTo>
                    <a:pt x="90631" y="54910"/>
                    <a:pt x="116487" y="31001"/>
                    <a:pt x="118967" y="0"/>
                  </a:cubicBezTo>
                  <a:lnTo>
                    <a:pt x="0" y="0"/>
                  </a:lnTo>
                  <a:cubicBezTo>
                    <a:pt x="2527" y="31016"/>
                    <a:pt x="28413" y="54914"/>
                    <a:pt x="59531" y="549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60D659E8-DDC7-98F0-1773-2B418E57302F}"/>
                </a:ext>
              </a:extLst>
            </p:cNvPr>
            <p:cNvSpPr/>
            <p:nvPr/>
          </p:nvSpPr>
          <p:spPr>
            <a:xfrm>
              <a:off x="5849207" y="3152013"/>
              <a:ext cx="466725" cy="485775"/>
            </a:xfrm>
            <a:custGeom>
              <a:avLst/>
              <a:gdLst>
                <a:gd name="connsiteX0" fmla="*/ 476250 w 466725"/>
                <a:gd name="connsiteY0" fmla="*/ 243364 h 485775"/>
                <a:gd name="connsiteX1" fmla="*/ 476250 w 466725"/>
                <a:gd name="connsiteY1" fmla="*/ 235172 h 485775"/>
                <a:gd name="connsiteX2" fmla="*/ 238125 w 466725"/>
                <a:gd name="connsiteY2" fmla="*/ 0 h 485775"/>
                <a:gd name="connsiteX3" fmla="*/ 238125 w 466725"/>
                <a:gd name="connsiteY3" fmla="*/ 0 h 485775"/>
                <a:gd name="connsiteX4" fmla="*/ 0 w 466725"/>
                <a:gd name="connsiteY4" fmla="*/ 235172 h 485775"/>
                <a:gd name="connsiteX5" fmla="*/ 0 w 466725"/>
                <a:gd name="connsiteY5" fmla="*/ 243364 h 485775"/>
                <a:gd name="connsiteX6" fmla="*/ 16573 w 466725"/>
                <a:gd name="connsiteY6" fmla="*/ 325755 h 485775"/>
                <a:gd name="connsiteX7" fmla="*/ 57912 w 466725"/>
                <a:gd name="connsiteY7" fmla="*/ 393478 h 485775"/>
                <a:gd name="connsiteX8" fmla="*/ 113633 w 466725"/>
                <a:gd name="connsiteY8" fmla="*/ 483965 h 485775"/>
                <a:gd name="connsiteX9" fmla="*/ 130016 w 466725"/>
                <a:gd name="connsiteY9" fmla="*/ 494062 h 485775"/>
                <a:gd name="connsiteX10" fmla="*/ 346234 w 466725"/>
                <a:gd name="connsiteY10" fmla="*/ 494062 h 485775"/>
                <a:gd name="connsiteX11" fmla="*/ 362617 w 466725"/>
                <a:gd name="connsiteY11" fmla="*/ 483965 h 485775"/>
                <a:gd name="connsiteX12" fmla="*/ 418338 w 466725"/>
                <a:gd name="connsiteY12" fmla="*/ 393478 h 485775"/>
                <a:gd name="connsiteX13" fmla="*/ 459676 w 466725"/>
                <a:gd name="connsiteY13" fmla="*/ 325755 h 485775"/>
                <a:gd name="connsiteX14" fmla="*/ 476250 w 466725"/>
                <a:gd name="connsiteY14" fmla="*/ 243364 h 485775"/>
                <a:gd name="connsiteX15" fmla="*/ 421386 w 466725"/>
                <a:gd name="connsiteY15" fmla="*/ 242507 h 485775"/>
                <a:gd name="connsiteX16" fmla="*/ 408718 w 466725"/>
                <a:gd name="connsiteY16" fmla="*/ 306515 h 485775"/>
                <a:gd name="connsiteX17" fmla="*/ 377857 w 466725"/>
                <a:gd name="connsiteY17" fmla="*/ 356807 h 485775"/>
                <a:gd name="connsiteX18" fmla="*/ 323850 w 466725"/>
                <a:gd name="connsiteY18" fmla="*/ 438912 h 485775"/>
                <a:gd name="connsiteX19" fmla="*/ 152400 w 466725"/>
                <a:gd name="connsiteY19" fmla="*/ 438912 h 485775"/>
                <a:gd name="connsiteX20" fmla="*/ 98870 w 466725"/>
                <a:gd name="connsiteY20" fmla="*/ 356521 h 485775"/>
                <a:gd name="connsiteX21" fmla="*/ 68008 w 466725"/>
                <a:gd name="connsiteY21" fmla="*/ 306229 h 485775"/>
                <a:gd name="connsiteX22" fmla="*/ 54864 w 466725"/>
                <a:gd name="connsiteY22" fmla="*/ 242221 h 485775"/>
                <a:gd name="connsiteX23" fmla="*/ 54864 w 466725"/>
                <a:gd name="connsiteY23" fmla="*/ 235363 h 485775"/>
                <a:gd name="connsiteX24" fmla="*/ 237839 w 466725"/>
                <a:gd name="connsiteY24" fmla="*/ 54388 h 485775"/>
                <a:gd name="connsiteX25" fmla="*/ 237839 w 466725"/>
                <a:gd name="connsiteY25" fmla="*/ 54388 h 485775"/>
                <a:gd name="connsiteX26" fmla="*/ 420814 w 466725"/>
                <a:gd name="connsiteY26" fmla="*/ 235363 h 485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66725" h="485775">
                  <a:moveTo>
                    <a:pt x="476250" y="243364"/>
                  </a:moveTo>
                  <a:lnTo>
                    <a:pt x="476250" y="235172"/>
                  </a:lnTo>
                  <a:cubicBezTo>
                    <a:pt x="473823" y="105160"/>
                    <a:pt x="368157" y="804"/>
                    <a:pt x="238125" y="0"/>
                  </a:cubicBezTo>
                  <a:lnTo>
                    <a:pt x="238125" y="0"/>
                  </a:lnTo>
                  <a:cubicBezTo>
                    <a:pt x="108093" y="804"/>
                    <a:pt x="2427" y="105160"/>
                    <a:pt x="0" y="235172"/>
                  </a:cubicBezTo>
                  <a:lnTo>
                    <a:pt x="0" y="243364"/>
                  </a:lnTo>
                  <a:cubicBezTo>
                    <a:pt x="871" y="271562"/>
                    <a:pt x="6473" y="299414"/>
                    <a:pt x="16573" y="325755"/>
                  </a:cubicBezTo>
                  <a:cubicBezTo>
                    <a:pt x="26214" y="350609"/>
                    <a:pt x="40213" y="373543"/>
                    <a:pt x="57912" y="393478"/>
                  </a:cubicBezTo>
                  <a:cubicBezTo>
                    <a:pt x="79724" y="417195"/>
                    <a:pt x="103537" y="463391"/>
                    <a:pt x="113633" y="483965"/>
                  </a:cubicBezTo>
                  <a:cubicBezTo>
                    <a:pt x="116721" y="490180"/>
                    <a:pt x="123076" y="494096"/>
                    <a:pt x="130016" y="494062"/>
                  </a:cubicBezTo>
                  <a:lnTo>
                    <a:pt x="346234" y="494062"/>
                  </a:lnTo>
                  <a:cubicBezTo>
                    <a:pt x="353174" y="494096"/>
                    <a:pt x="359529" y="490180"/>
                    <a:pt x="362617" y="483965"/>
                  </a:cubicBezTo>
                  <a:cubicBezTo>
                    <a:pt x="372713" y="463391"/>
                    <a:pt x="396526" y="417290"/>
                    <a:pt x="418338" y="393478"/>
                  </a:cubicBezTo>
                  <a:cubicBezTo>
                    <a:pt x="436037" y="373543"/>
                    <a:pt x="450036" y="350609"/>
                    <a:pt x="459676" y="325755"/>
                  </a:cubicBezTo>
                  <a:cubicBezTo>
                    <a:pt x="469777" y="299414"/>
                    <a:pt x="475379" y="271562"/>
                    <a:pt x="476250" y="243364"/>
                  </a:cubicBezTo>
                  <a:close/>
                  <a:moveTo>
                    <a:pt x="421386" y="242507"/>
                  </a:moveTo>
                  <a:cubicBezTo>
                    <a:pt x="420709" y="264394"/>
                    <a:pt x="416429" y="286020"/>
                    <a:pt x="408718" y="306515"/>
                  </a:cubicBezTo>
                  <a:cubicBezTo>
                    <a:pt x="401485" y="324971"/>
                    <a:pt x="391037" y="341999"/>
                    <a:pt x="377857" y="356807"/>
                  </a:cubicBezTo>
                  <a:cubicBezTo>
                    <a:pt x="356714" y="381975"/>
                    <a:pt x="338588" y="409531"/>
                    <a:pt x="323850" y="438912"/>
                  </a:cubicBezTo>
                  <a:lnTo>
                    <a:pt x="152400" y="438912"/>
                  </a:lnTo>
                  <a:cubicBezTo>
                    <a:pt x="137831" y="409455"/>
                    <a:pt x="119864" y="381803"/>
                    <a:pt x="98870" y="356521"/>
                  </a:cubicBezTo>
                  <a:cubicBezTo>
                    <a:pt x="85690" y="341713"/>
                    <a:pt x="75241" y="324685"/>
                    <a:pt x="68008" y="306229"/>
                  </a:cubicBezTo>
                  <a:cubicBezTo>
                    <a:pt x="60135" y="285761"/>
                    <a:pt x="55694" y="264135"/>
                    <a:pt x="54864" y="242221"/>
                  </a:cubicBezTo>
                  <a:lnTo>
                    <a:pt x="54864" y="235363"/>
                  </a:lnTo>
                  <a:cubicBezTo>
                    <a:pt x="56570" y="135350"/>
                    <a:pt x="137813" y="54995"/>
                    <a:pt x="237839" y="54388"/>
                  </a:cubicBezTo>
                  <a:lnTo>
                    <a:pt x="237839" y="54388"/>
                  </a:lnTo>
                  <a:cubicBezTo>
                    <a:pt x="337865" y="54995"/>
                    <a:pt x="419109" y="135350"/>
                    <a:pt x="420814" y="2353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9305B7E-772C-C936-E7D7-C9CA78155BE3}"/>
                </a:ext>
              </a:extLst>
            </p:cNvPr>
            <p:cNvSpPr/>
            <p:nvPr/>
          </p:nvSpPr>
          <p:spPr>
            <a:xfrm>
              <a:off x="6070378" y="3009900"/>
              <a:ext cx="38100" cy="104775"/>
            </a:xfrm>
            <a:custGeom>
              <a:avLst/>
              <a:gdLst>
                <a:gd name="connsiteX0" fmla="*/ 19050 w 38100"/>
                <a:gd name="connsiteY0" fmla="*/ 104775 h 104775"/>
                <a:gd name="connsiteX1" fmla="*/ 38100 w 38100"/>
                <a:gd name="connsiteY1" fmla="*/ 85725 h 104775"/>
                <a:gd name="connsiteX2" fmla="*/ 38100 w 38100"/>
                <a:gd name="connsiteY2" fmla="*/ 19050 h 104775"/>
                <a:gd name="connsiteX3" fmla="*/ 19050 w 38100"/>
                <a:gd name="connsiteY3" fmla="*/ 0 h 104775"/>
                <a:gd name="connsiteX4" fmla="*/ 0 w 38100"/>
                <a:gd name="connsiteY4" fmla="*/ 19050 h 104775"/>
                <a:gd name="connsiteX5" fmla="*/ 0 w 38100"/>
                <a:gd name="connsiteY5" fmla="*/ 85725 h 104775"/>
                <a:gd name="connsiteX6" fmla="*/ 19050 w 38100"/>
                <a:gd name="connsiteY6" fmla="*/ 10477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00" h="104775">
                  <a:moveTo>
                    <a:pt x="19050" y="104775"/>
                  </a:moveTo>
                  <a:cubicBezTo>
                    <a:pt x="29571" y="104775"/>
                    <a:pt x="38100" y="96246"/>
                    <a:pt x="38100" y="85725"/>
                  </a:cubicBezTo>
                  <a:lnTo>
                    <a:pt x="38100" y="19050"/>
                  </a:lnTo>
                  <a:cubicBezTo>
                    <a:pt x="38100" y="8529"/>
                    <a:pt x="29571" y="0"/>
                    <a:pt x="19050" y="0"/>
                  </a:cubicBezTo>
                  <a:cubicBezTo>
                    <a:pt x="8529" y="0"/>
                    <a:pt x="0" y="8529"/>
                    <a:pt x="0" y="19050"/>
                  </a:cubicBezTo>
                  <a:lnTo>
                    <a:pt x="0" y="85725"/>
                  </a:lnTo>
                  <a:cubicBezTo>
                    <a:pt x="0" y="96246"/>
                    <a:pt x="8529" y="104775"/>
                    <a:pt x="19050" y="1047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60318B3-C98A-5A68-7A18-BE69808BB482}"/>
                </a:ext>
              </a:extLst>
            </p:cNvPr>
            <p:cNvSpPr/>
            <p:nvPr/>
          </p:nvSpPr>
          <p:spPr>
            <a:xfrm>
              <a:off x="5811295" y="3119289"/>
              <a:ext cx="76200" cy="76200"/>
            </a:xfrm>
            <a:custGeom>
              <a:avLst/>
              <a:gdLst>
                <a:gd name="connsiteX0" fmla="*/ 52105 w 76200"/>
                <a:gd name="connsiteY0" fmla="*/ 79111 h 76200"/>
                <a:gd name="connsiteX1" fmla="*/ 78965 w 76200"/>
                <a:gd name="connsiteY1" fmla="*/ 79111 h 76200"/>
                <a:gd name="connsiteX2" fmla="*/ 78965 w 76200"/>
                <a:gd name="connsiteY2" fmla="*/ 52250 h 76200"/>
                <a:gd name="connsiteX3" fmla="*/ 31817 w 76200"/>
                <a:gd name="connsiteY3" fmla="*/ 4911 h 76200"/>
                <a:gd name="connsiteX4" fmla="*/ 4910 w 76200"/>
                <a:gd name="connsiteY4" fmla="*/ 6283 h 76200"/>
                <a:gd name="connsiteX5" fmla="*/ 4956 w 76200"/>
                <a:gd name="connsiteY5" fmla="*/ 31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200" h="76200">
                  <a:moveTo>
                    <a:pt x="52105" y="79111"/>
                  </a:moveTo>
                  <a:cubicBezTo>
                    <a:pt x="59535" y="86496"/>
                    <a:pt x="71535" y="86496"/>
                    <a:pt x="78965" y="79111"/>
                  </a:cubicBezTo>
                  <a:cubicBezTo>
                    <a:pt x="86351" y="71680"/>
                    <a:pt x="86351" y="59680"/>
                    <a:pt x="78965" y="52250"/>
                  </a:cubicBezTo>
                  <a:lnTo>
                    <a:pt x="31817" y="4911"/>
                  </a:lnTo>
                  <a:cubicBezTo>
                    <a:pt x="24008" y="-2140"/>
                    <a:pt x="11962" y="-1525"/>
                    <a:pt x="4910" y="6283"/>
                  </a:cubicBezTo>
                  <a:cubicBezTo>
                    <a:pt x="-1654" y="13555"/>
                    <a:pt x="-1634" y="24619"/>
                    <a:pt x="4956" y="3186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F203ED6-BF85-44CD-D56C-DF018F099C1D}"/>
                </a:ext>
              </a:extLst>
            </p:cNvPr>
            <p:cNvSpPr/>
            <p:nvPr/>
          </p:nvSpPr>
          <p:spPr>
            <a:xfrm>
              <a:off x="6282866" y="3124232"/>
              <a:ext cx="76200" cy="76200"/>
            </a:xfrm>
            <a:custGeom>
              <a:avLst/>
              <a:gdLst>
                <a:gd name="connsiteX0" fmla="*/ 19446 w 76200"/>
                <a:gd name="connsiteY0" fmla="*/ 83407 h 76200"/>
                <a:gd name="connsiteX1" fmla="*/ 32971 w 76200"/>
                <a:gd name="connsiteY1" fmla="*/ 77787 h 76200"/>
                <a:gd name="connsiteX2" fmla="*/ 80025 w 76200"/>
                <a:gd name="connsiteY2" fmla="*/ 30162 h 76200"/>
                <a:gd name="connsiteX3" fmla="*/ 75664 w 76200"/>
                <a:gd name="connsiteY3" fmla="*/ 3577 h 76200"/>
                <a:gd name="connsiteX4" fmla="*/ 53164 w 76200"/>
                <a:gd name="connsiteY4" fmla="*/ 3778 h 76200"/>
                <a:gd name="connsiteX5" fmla="*/ 5539 w 76200"/>
                <a:gd name="connsiteY5" fmla="*/ 51403 h 76200"/>
                <a:gd name="connsiteX6" fmla="*/ 5539 w 76200"/>
                <a:gd name="connsiteY6" fmla="*/ 78264 h 76200"/>
                <a:gd name="connsiteX7" fmla="*/ 19446 w 76200"/>
                <a:gd name="connsiteY7" fmla="*/ 8340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00" h="76200">
                  <a:moveTo>
                    <a:pt x="19446" y="83407"/>
                  </a:moveTo>
                  <a:cubicBezTo>
                    <a:pt x="24523" y="83411"/>
                    <a:pt x="29392" y="81388"/>
                    <a:pt x="32971" y="77787"/>
                  </a:cubicBezTo>
                  <a:lnTo>
                    <a:pt x="80025" y="30162"/>
                  </a:lnTo>
                  <a:cubicBezTo>
                    <a:pt x="86162" y="21617"/>
                    <a:pt x="84210" y="9714"/>
                    <a:pt x="75664" y="3577"/>
                  </a:cubicBezTo>
                  <a:cubicBezTo>
                    <a:pt x="68922" y="-1265"/>
                    <a:pt x="59819" y="-1184"/>
                    <a:pt x="53164" y="3778"/>
                  </a:cubicBezTo>
                  <a:lnTo>
                    <a:pt x="5539" y="51403"/>
                  </a:lnTo>
                  <a:cubicBezTo>
                    <a:pt x="-1846" y="58834"/>
                    <a:pt x="-1846" y="70833"/>
                    <a:pt x="5539" y="78264"/>
                  </a:cubicBezTo>
                  <a:cubicBezTo>
                    <a:pt x="9290" y="81786"/>
                    <a:pt x="14306" y="83641"/>
                    <a:pt x="19446" y="834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51F10BE-AFC2-C29C-EC25-A7D79F3318AE}"/>
                </a:ext>
              </a:extLst>
            </p:cNvPr>
            <p:cNvSpPr/>
            <p:nvPr/>
          </p:nvSpPr>
          <p:spPr>
            <a:xfrm>
              <a:off x="5707856" y="3367088"/>
              <a:ext cx="104775" cy="38100"/>
            </a:xfrm>
            <a:custGeom>
              <a:avLst/>
              <a:gdLst>
                <a:gd name="connsiteX0" fmla="*/ 85725 w 104775"/>
                <a:gd name="connsiteY0" fmla="*/ 0 h 38100"/>
                <a:gd name="connsiteX1" fmla="*/ 19050 w 104775"/>
                <a:gd name="connsiteY1" fmla="*/ 0 h 38100"/>
                <a:gd name="connsiteX2" fmla="*/ 0 w 104775"/>
                <a:gd name="connsiteY2" fmla="*/ 19050 h 38100"/>
                <a:gd name="connsiteX3" fmla="*/ 19050 w 104775"/>
                <a:gd name="connsiteY3" fmla="*/ 38100 h 38100"/>
                <a:gd name="connsiteX4" fmla="*/ 85725 w 104775"/>
                <a:gd name="connsiteY4" fmla="*/ 38100 h 38100"/>
                <a:gd name="connsiteX5" fmla="*/ 104775 w 104775"/>
                <a:gd name="connsiteY5" fmla="*/ 19050 h 38100"/>
                <a:gd name="connsiteX6" fmla="*/ 85725 w 104775"/>
                <a:gd name="connsiteY6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775" h="38100">
                  <a:moveTo>
                    <a:pt x="85725" y="0"/>
                  </a:moveTo>
                  <a:lnTo>
                    <a:pt x="19050" y="0"/>
                  </a:lnTo>
                  <a:cubicBezTo>
                    <a:pt x="8529" y="0"/>
                    <a:pt x="0" y="8529"/>
                    <a:pt x="0" y="19050"/>
                  </a:cubicBezTo>
                  <a:cubicBezTo>
                    <a:pt x="0" y="29571"/>
                    <a:pt x="8529" y="38100"/>
                    <a:pt x="19050" y="38100"/>
                  </a:cubicBezTo>
                  <a:lnTo>
                    <a:pt x="85725" y="38100"/>
                  </a:lnTo>
                  <a:cubicBezTo>
                    <a:pt x="96246" y="38100"/>
                    <a:pt x="104775" y="29571"/>
                    <a:pt x="104775" y="19050"/>
                  </a:cubicBezTo>
                  <a:cubicBezTo>
                    <a:pt x="104775" y="8529"/>
                    <a:pt x="96246" y="0"/>
                    <a:pt x="8572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0ACEBCC7-700B-E36A-1D42-12DF00A1A551}"/>
                </a:ext>
              </a:extLst>
            </p:cNvPr>
            <p:cNvSpPr/>
            <p:nvPr/>
          </p:nvSpPr>
          <p:spPr>
            <a:xfrm>
              <a:off x="5809591" y="3568628"/>
              <a:ext cx="76200" cy="85725"/>
            </a:xfrm>
            <a:custGeom>
              <a:avLst/>
              <a:gdLst>
                <a:gd name="connsiteX0" fmla="*/ 53808 w 76200"/>
                <a:gd name="connsiteY0" fmla="*/ 4581 h 85725"/>
                <a:gd name="connsiteX1" fmla="*/ 6659 w 76200"/>
                <a:gd name="connsiteY1" fmla="*/ 52206 h 85725"/>
                <a:gd name="connsiteX2" fmla="*/ 4581 w 76200"/>
                <a:gd name="connsiteY2" fmla="*/ 79066 h 85725"/>
                <a:gd name="connsiteX3" fmla="*/ 31442 w 76200"/>
                <a:gd name="connsiteY3" fmla="*/ 81144 h 85725"/>
                <a:gd name="connsiteX4" fmla="*/ 33520 w 76200"/>
                <a:gd name="connsiteY4" fmla="*/ 79066 h 85725"/>
                <a:gd name="connsiteX5" fmla="*/ 80669 w 76200"/>
                <a:gd name="connsiteY5" fmla="*/ 31441 h 85725"/>
                <a:gd name="connsiteX6" fmla="*/ 78590 w 76200"/>
                <a:gd name="connsiteY6" fmla="*/ 4581 h 85725"/>
                <a:gd name="connsiteX7" fmla="*/ 53808 w 76200"/>
                <a:gd name="connsiteY7" fmla="*/ 458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00" h="85725">
                  <a:moveTo>
                    <a:pt x="53808" y="4581"/>
                  </a:moveTo>
                  <a:lnTo>
                    <a:pt x="6659" y="52206"/>
                  </a:lnTo>
                  <a:cubicBezTo>
                    <a:pt x="-1332" y="59049"/>
                    <a:pt x="-2263" y="71075"/>
                    <a:pt x="4581" y="79066"/>
                  </a:cubicBezTo>
                  <a:cubicBezTo>
                    <a:pt x="11425" y="87058"/>
                    <a:pt x="23451" y="87987"/>
                    <a:pt x="31442" y="81144"/>
                  </a:cubicBezTo>
                  <a:cubicBezTo>
                    <a:pt x="32187" y="80506"/>
                    <a:pt x="32882" y="79811"/>
                    <a:pt x="33520" y="79066"/>
                  </a:cubicBezTo>
                  <a:lnTo>
                    <a:pt x="80669" y="31441"/>
                  </a:lnTo>
                  <a:cubicBezTo>
                    <a:pt x="87512" y="23450"/>
                    <a:pt x="86582" y="11424"/>
                    <a:pt x="78590" y="4581"/>
                  </a:cubicBezTo>
                  <a:cubicBezTo>
                    <a:pt x="71459" y="-1527"/>
                    <a:pt x="60941" y="-1527"/>
                    <a:pt x="53808" y="45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15F9B805-730C-2185-31FF-3DDA3A184797}"/>
                </a:ext>
              </a:extLst>
            </p:cNvPr>
            <p:cNvSpPr/>
            <p:nvPr/>
          </p:nvSpPr>
          <p:spPr>
            <a:xfrm>
              <a:off x="6282648" y="3563306"/>
              <a:ext cx="85725" cy="85725"/>
            </a:xfrm>
            <a:custGeom>
              <a:avLst/>
              <a:gdLst>
                <a:gd name="connsiteX0" fmla="*/ 33190 w 85725"/>
                <a:gd name="connsiteY0" fmla="*/ 6283 h 85725"/>
                <a:gd name="connsiteX1" fmla="*/ 6283 w 85725"/>
                <a:gd name="connsiteY1" fmla="*/ 4911 h 85725"/>
                <a:gd name="connsiteX2" fmla="*/ 4911 w 85725"/>
                <a:gd name="connsiteY2" fmla="*/ 31817 h 85725"/>
                <a:gd name="connsiteX3" fmla="*/ 6234 w 85725"/>
                <a:gd name="connsiteY3" fmla="*/ 33144 h 85725"/>
                <a:gd name="connsiteX4" fmla="*/ 53859 w 85725"/>
                <a:gd name="connsiteY4" fmla="*/ 80769 h 85725"/>
                <a:gd name="connsiteX5" fmla="*/ 80689 w 85725"/>
                <a:gd name="connsiteY5" fmla="*/ 83213 h 85725"/>
                <a:gd name="connsiteX6" fmla="*/ 83133 w 85725"/>
                <a:gd name="connsiteY6" fmla="*/ 56384 h 85725"/>
                <a:gd name="connsiteX7" fmla="*/ 80052 w 85725"/>
                <a:gd name="connsiteY7" fmla="*/ 5343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25" h="85725">
                  <a:moveTo>
                    <a:pt x="33190" y="6283"/>
                  </a:moveTo>
                  <a:cubicBezTo>
                    <a:pt x="26139" y="-1525"/>
                    <a:pt x="14093" y="-2140"/>
                    <a:pt x="6283" y="4911"/>
                  </a:cubicBezTo>
                  <a:cubicBezTo>
                    <a:pt x="-1525" y="11961"/>
                    <a:pt x="-2140" y="24007"/>
                    <a:pt x="4911" y="31817"/>
                  </a:cubicBezTo>
                  <a:cubicBezTo>
                    <a:pt x="5330" y="32280"/>
                    <a:pt x="5772" y="32724"/>
                    <a:pt x="6234" y="33144"/>
                  </a:cubicBezTo>
                  <a:lnTo>
                    <a:pt x="53859" y="80769"/>
                  </a:lnTo>
                  <a:cubicBezTo>
                    <a:pt x="60593" y="88853"/>
                    <a:pt x="72605" y="89947"/>
                    <a:pt x="80689" y="83213"/>
                  </a:cubicBezTo>
                  <a:cubicBezTo>
                    <a:pt x="88773" y="76480"/>
                    <a:pt x="89866" y="64468"/>
                    <a:pt x="83133" y="56384"/>
                  </a:cubicBezTo>
                  <a:cubicBezTo>
                    <a:pt x="82219" y="55288"/>
                    <a:pt x="81187" y="54298"/>
                    <a:pt x="80052" y="534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22720384-C6AD-D3DB-D942-1500FB563987}"/>
                </a:ext>
              </a:extLst>
            </p:cNvPr>
            <p:cNvSpPr/>
            <p:nvPr/>
          </p:nvSpPr>
          <p:spPr>
            <a:xfrm>
              <a:off x="6362700" y="3366421"/>
              <a:ext cx="104775" cy="38100"/>
            </a:xfrm>
            <a:custGeom>
              <a:avLst/>
              <a:gdLst>
                <a:gd name="connsiteX0" fmla="*/ 85725 w 104775"/>
                <a:gd name="connsiteY0" fmla="*/ 0 h 38100"/>
                <a:gd name="connsiteX1" fmla="*/ 19050 w 104775"/>
                <a:gd name="connsiteY1" fmla="*/ 0 h 38100"/>
                <a:gd name="connsiteX2" fmla="*/ 0 w 104775"/>
                <a:gd name="connsiteY2" fmla="*/ 19050 h 38100"/>
                <a:gd name="connsiteX3" fmla="*/ 19050 w 104775"/>
                <a:gd name="connsiteY3" fmla="*/ 38100 h 38100"/>
                <a:gd name="connsiteX4" fmla="*/ 85725 w 104775"/>
                <a:gd name="connsiteY4" fmla="*/ 38100 h 38100"/>
                <a:gd name="connsiteX5" fmla="*/ 104775 w 104775"/>
                <a:gd name="connsiteY5" fmla="*/ 19050 h 38100"/>
                <a:gd name="connsiteX6" fmla="*/ 85725 w 104775"/>
                <a:gd name="connsiteY6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775" h="38100">
                  <a:moveTo>
                    <a:pt x="85725" y="0"/>
                  </a:moveTo>
                  <a:lnTo>
                    <a:pt x="19050" y="0"/>
                  </a:lnTo>
                  <a:cubicBezTo>
                    <a:pt x="8529" y="0"/>
                    <a:pt x="0" y="8529"/>
                    <a:pt x="0" y="19050"/>
                  </a:cubicBezTo>
                  <a:cubicBezTo>
                    <a:pt x="0" y="29571"/>
                    <a:pt x="8529" y="38100"/>
                    <a:pt x="19050" y="38100"/>
                  </a:cubicBezTo>
                  <a:lnTo>
                    <a:pt x="85725" y="38100"/>
                  </a:lnTo>
                  <a:cubicBezTo>
                    <a:pt x="96246" y="38100"/>
                    <a:pt x="104775" y="29571"/>
                    <a:pt x="104775" y="19050"/>
                  </a:cubicBezTo>
                  <a:cubicBezTo>
                    <a:pt x="104775" y="8529"/>
                    <a:pt x="96246" y="0"/>
                    <a:pt x="8572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C74AD07A-5F4F-7DD5-12CC-87E56C065737}"/>
              </a:ext>
            </a:extLst>
          </p:cNvPr>
          <p:cNvSpPr txBox="1"/>
          <p:nvPr/>
        </p:nvSpPr>
        <p:spPr>
          <a:xfrm>
            <a:off x="596128" y="135396"/>
            <a:ext cx="609399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Inter" panose="020B0502030000000004" pitchFamily="34" charset="0"/>
                <a:ea typeface="Inter" panose="020B0502030000000004" pitchFamily="34" charset="0"/>
                <a:cs typeface="Open Sans" panose="020B0606030504020204" pitchFamily="34" charset="0"/>
              </a:rPr>
              <a:t>AYB Competition</a:t>
            </a:r>
            <a:endParaRPr lang="en-ID" sz="1800" b="1" dirty="0">
              <a:latin typeface="Inter" panose="020B0502030000000004" pitchFamily="34" charset="0"/>
              <a:ea typeface="Inter" panose="020B05020300000000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66114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 descr="A purple background with white dots and lines&#10;&#10;Description automatically generated">
            <a:extLst>
              <a:ext uri="{FF2B5EF4-FFF2-40B4-BE49-F238E27FC236}">
                <a16:creationId xmlns:a16="http://schemas.microsoft.com/office/drawing/2014/main" id="{E96652C6-F10B-BEC1-CFF4-7E885B27156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43" r="8143"/>
          <a:stretch>
            <a:fillRect/>
          </a:stretch>
        </p:blipFill>
        <p:spPr>
          <a:xfrm>
            <a:off x="0" y="1"/>
            <a:ext cx="4459337" cy="6857999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433BF79-542D-4D6B-8455-AF9CD3A463CB}"/>
              </a:ext>
            </a:extLst>
          </p:cNvPr>
          <p:cNvSpPr txBox="1"/>
          <p:nvPr/>
        </p:nvSpPr>
        <p:spPr>
          <a:xfrm>
            <a:off x="4749071" y="184115"/>
            <a:ext cx="57641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dirty="0">
                <a:latin typeface="Inter" panose="020B0502030000000004" pitchFamily="34" charset="0"/>
                <a:ea typeface="Inter" panose="020B0502030000000004" pitchFamily="34" charset="0"/>
                <a:cs typeface="Open Sans" panose="020B0606030504020204" pitchFamily="34" charset="0"/>
              </a:rPr>
              <a:t>Applying Machine Learning Algorithms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B01A0F8F-F9CB-DFFD-14CD-3B08AB2F92CD}"/>
              </a:ext>
            </a:extLst>
          </p:cNvPr>
          <p:cNvSpPr/>
          <p:nvPr/>
        </p:nvSpPr>
        <p:spPr>
          <a:xfrm>
            <a:off x="4759267" y="1716578"/>
            <a:ext cx="5464233" cy="1712422"/>
          </a:xfrm>
          <a:prstGeom prst="roundRect">
            <a:avLst>
              <a:gd name="adj" fmla="val 6818"/>
            </a:avLst>
          </a:prstGeom>
          <a:gradFill>
            <a:gsLst>
              <a:gs pos="0">
                <a:srgbClr val="9824E9"/>
              </a:gs>
              <a:gs pos="100000">
                <a:srgbClr val="7A25FE"/>
              </a:gs>
            </a:gsLst>
            <a:lin ang="5400000" scaled="1"/>
          </a:gradFill>
          <a:ln>
            <a:noFill/>
          </a:ln>
          <a:effectLst>
            <a:outerShdw blurRad="101600" dist="38100" dir="2700000" sx="101000" sy="101000" algn="tl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57E6E21-33BC-C36E-3057-328515CC7441}"/>
              </a:ext>
            </a:extLst>
          </p:cNvPr>
          <p:cNvGrpSpPr/>
          <p:nvPr/>
        </p:nvGrpSpPr>
        <p:grpSpPr>
          <a:xfrm>
            <a:off x="5216208" y="2115755"/>
            <a:ext cx="914068" cy="914068"/>
            <a:chOff x="7615657" y="4745246"/>
            <a:chExt cx="1010182" cy="1010182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90CA1B8F-6B59-0296-6BDA-3E86C917883A}"/>
                </a:ext>
              </a:extLst>
            </p:cNvPr>
            <p:cNvSpPr/>
            <p:nvPr/>
          </p:nvSpPr>
          <p:spPr>
            <a:xfrm>
              <a:off x="7615657" y="4745246"/>
              <a:ext cx="1010182" cy="1010182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2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D516C532-78BF-B320-4857-A1570D302627}"/>
                </a:ext>
              </a:extLst>
            </p:cNvPr>
            <p:cNvSpPr/>
            <p:nvPr/>
          </p:nvSpPr>
          <p:spPr>
            <a:xfrm rot="4500000">
              <a:off x="7735773" y="4865363"/>
              <a:ext cx="769951" cy="769947"/>
            </a:xfrm>
            <a:prstGeom prst="ellipse">
              <a:avLst/>
            </a:pr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C19C8835-D961-49C1-2AB1-B85531F52CB4}"/>
                </a:ext>
              </a:extLst>
            </p:cNvPr>
            <p:cNvGrpSpPr/>
            <p:nvPr/>
          </p:nvGrpSpPr>
          <p:grpSpPr>
            <a:xfrm>
              <a:off x="7941703" y="5068681"/>
              <a:ext cx="358089" cy="363310"/>
              <a:chOff x="3547264" y="4934695"/>
              <a:chExt cx="204588" cy="207571"/>
            </a:xfrm>
            <a:gradFill>
              <a:gsLst>
                <a:gs pos="0">
                  <a:srgbClr val="9824E9"/>
                </a:gs>
                <a:gs pos="100000">
                  <a:srgbClr val="7A25FE"/>
                </a:gs>
              </a:gsLst>
              <a:lin ang="5400000" scaled="1"/>
            </a:gradFill>
          </p:grpSpPr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004FFAB2-E18A-E628-8CF6-7E80D65D7F7E}"/>
                  </a:ext>
                </a:extLst>
              </p:cNvPr>
              <p:cNvSpPr/>
              <p:nvPr/>
            </p:nvSpPr>
            <p:spPr>
              <a:xfrm>
                <a:off x="3579829" y="4934695"/>
                <a:ext cx="163077" cy="177903"/>
              </a:xfrm>
              <a:custGeom>
                <a:avLst/>
                <a:gdLst>
                  <a:gd name="connsiteX0" fmla="*/ 524033 w 523875"/>
                  <a:gd name="connsiteY0" fmla="*/ 66730 h 571500"/>
                  <a:gd name="connsiteX1" fmla="*/ 457414 w 523875"/>
                  <a:gd name="connsiteY1" fmla="*/ 0 h 571500"/>
                  <a:gd name="connsiteX2" fmla="*/ 390683 w 523875"/>
                  <a:gd name="connsiteY2" fmla="*/ 66620 h 571500"/>
                  <a:gd name="connsiteX3" fmla="*/ 420973 w 523875"/>
                  <a:gd name="connsiteY3" fmla="*/ 122547 h 571500"/>
                  <a:gd name="connsiteX4" fmla="*/ 371633 w 523875"/>
                  <a:gd name="connsiteY4" fmla="*/ 266755 h 571500"/>
                  <a:gd name="connsiteX5" fmla="*/ 371633 w 523875"/>
                  <a:gd name="connsiteY5" fmla="*/ 266755 h 571500"/>
                  <a:gd name="connsiteX6" fmla="*/ 333533 w 523875"/>
                  <a:gd name="connsiteY6" fmla="*/ 278662 h 571500"/>
                  <a:gd name="connsiteX7" fmla="*/ 234092 w 523875"/>
                  <a:gd name="connsiteY7" fmla="*/ 204081 h 571500"/>
                  <a:gd name="connsiteX8" fmla="*/ 194632 w 523875"/>
                  <a:gd name="connsiteY8" fmla="*/ 118442 h 571500"/>
                  <a:gd name="connsiteX9" fmla="*/ 108994 w 523875"/>
                  <a:gd name="connsiteY9" fmla="*/ 157902 h 571500"/>
                  <a:gd name="connsiteX10" fmla="*/ 134270 w 523875"/>
                  <a:gd name="connsiteY10" fmla="*/ 236275 h 571500"/>
                  <a:gd name="connsiteX11" fmla="*/ 70739 w 523875"/>
                  <a:gd name="connsiteY11" fmla="*/ 438205 h 571500"/>
                  <a:gd name="connsiteX12" fmla="*/ 66833 w 523875"/>
                  <a:gd name="connsiteY12" fmla="*/ 438205 h 571500"/>
                  <a:gd name="connsiteX13" fmla="*/ 0 w 523875"/>
                  <a:gd name="connsiteY13" fmla="*/ 504721 h 571500"/>
                  <a:gd name="connsiteX14" fmla="*/ 66516 w 523875"/>
                  <a:gd name="connsiteY14" fmla="*/ 571555 h 571500"/>
                  <a:gd name="connsiteX15" fmla="*/ 133349 w 523875"/>
                  <a:gd name="connsiteY15" fmla="*/ 505038 h 571500"/>
                  <a:gd name="connsiteX16" fmla="*/ 106553 w 523875"/>
                  <a:gd name="connsiteY16" fmla="*/ 451445 h 571500"/>
                  <a:gd name="connsiteX17" fmla="*/ 170656 w 523875"/>
                  <a:gd name="connsiteY17" fmla="*/ 247705 h 571500"/>
                  <a:gd name="connsiteX18" fmla="*/ 171608 w 523875"/>
                  <a:gd name="connsiteY18" fmla="*/ 247705 h 571500"/>
                  <a:gd name="connsiteX19" fmla="*/ 211232 w 523875"/>
                  <a:gd name="connsiteY19" fmla="*/ 234561 h 571500"/>
                  <a:gd name="connsiteX20" fmla="*/ 309816 w 523875"/>
                  <a:gd name="connsiteY20" fmla="*/ 308380 h 571500"/>
                  <a:gd name="connsiteX21" fmla="*/ 304958 w 523875"/>
                  <a:gd name="connsiteY21" fmla="*/ 333430 h 571500"/>
                  <a:gd name="connsiteX22" fmla="*/ 371608 w 523875"/>
                  <a:gd name="connsiteY22" fmla="*/ 400131 h 571500"/>
                  <a:gd name="connsiteX23" fmla="*/ 438308 w 523875"/>
                  <a:gd name="connsiteY23" fmla="*/ 333483 h 571500"/>
                  <a:gd name="connsiteX24" fmla="*/ 408209 w 523875"/>
                  <a:gd name="connsiteY24" fmla="*/ 277709 h 571500"/>
                  <a:gd name="connsiteX25" fmla="*/ 457358 w 523875"/>
                  <a:gd name="connsiteY25" fmla="*/ 133405 h 571500"/>
                  <a:gd name="connsiteX26" fmla="*/ 524033 w 523875"/>
                  <a:gd name="connsiteY26" fmla="*/ 66730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523875" h="571500">
                    <a:moveTo>
                      <a:pt x="524033" y="66730"/>
                    </a:moveTo>
                    <a:cubicBezTo>
                      <a:pt x="524064" y="29907"/>
                      <a:pt x="494237" y="31"/>
                      <a:pt x="457414" y="0"/>
                    </a:cubicBezTo>
                    <a:cubicBezTo>
                      <a:pt x="420590" y="-30"/>
                      <a:pt x="390714" y="29796"/>
                      <a:pt x="390683" y="66620"/>
                    </a:cubicBezTo>
                    <a:cubicBezTo>
                      <a:pt x="390664" y="89186"/>
                      <a:pt x="402062" y="110232"/>
                      <a:pt x="420973" y="122547"/>
                    </a:cubicBezTo>
                    <a:lnTo>
                      <a:pt x="371633" y="266755"/>
                    </a:lnTo>
                    <a:lnTo>
                      <a:pt x="371633" y="266755"/>
                    </a:lnTo>
                    <a:cubicBezTo>
                      <a:pt x="358015" y="266740"/>
                      <a:pt x="344719" y="270895"/>
                      <a:pt x="333533" y="278662"/>
                    </a:cubicBezTo>
                    <a:lnTo>
                      <a:pt x="234092" y="204081"/>
                    </a:lnTo>
                    <a:cubicBezTo>
                      <a:pt x="246844" y="169536"/>
                      <a:pt x="229177" y="131194"/>
                      <a:pt x="194632" y="118442"/>
                    </a:cubicBezTo>
                    <a:cubicBezTo>
                      <a:pt x="160087" y="105690"/>
                      <a:pt x="121745" y="123356"/>
                      <a:pt x="108994" y="157902"/>
                    </a:cubicBezTo>
                    <a:cubicBezTo>
                      <a:pt x="98352" y="186730"/>
                      <a:pt x="108791" y="219097"/>
                      <a:pt x="134270" y="236275"/>
                    </a:cubicBezTo>
                    <a:lnTo>
                      <a:pt x="70739" y="438205"/>
                    </a:lnTo>
                    <a:lnTo>
                      <a:pt x="66833" y="438205"/>
                    </a:lnTo>
                    <a:cubicBezTo>
                      <a:pt x="30010" y="438118"/>
                      <a:pt x="88" y="467898"/>
                      <a:pt x="0" y="504721"/>
                    </a:cubicBezTo>
                    <a:cubicBezTo>
                      <a:pt x="-87" y="541545"/>
                      <a:pt x="29692" y="571468"/>
                      <a:pt x="66516" y="571555"/>
                    </a:cubicBezTo>
                    <a:cubicBezTo>
                      <a:pt x="103340" y="571643"/>
                      <a:pt x="133262" y="541862"/>
                      <a:pt x="133349" y="505038"/>
                    </a:cubicBezTo>
                    <a:cubicBezTo>
                      <a:pt x="133400" y="483941"/>
                      <a:pt x="123461" y="464064"/>
                      <a:pt x="106553" y="451445"/>
                    </a:cubicBezTo>
                    <a:lnTo>
                      <a:pt x="170656" y="247705"/>
                    </a:lnTo>
                    <a:lnTo>
                      <a:pt x="171608" y="247705"/>
                    </a:lnTo>
                    <a:cubicBezTo>
                      <a:pt x="185882" y="247679"/>
                      <a:pt x="199772" y="243071"/>
                      <a:pt x="211232" y="234561"/>
                    </a:cubicBezTo>
                    <a:lnTo>
                      <a:pt x="309816" y="308380"/>
                    </a:lnTo>
                    <a:cubicBezTo>
                      <a:pt x="306644" y="316352"/>
                      <a:pt x="304996" y="324849"/>
                      <a:pt x="304958" y="333430"/>
                    </a:cubicBezTo>
                    <a:cubicBezTo>
                      <a:pt x="304944" y="370254"/>
                      <a:pt x="334784" y="400117"/>
                      <a:pt x="371608" y="400131"/>
                    </a:cubicBezTo>
                    <a:cubicBezTo>
                      <a:pt x="408431" y="400145"/>
                      <a:pt x="438294" y="370305"/>
                      <a:pt x="438308" y="333483"/>
                    </a:cubicBezTo>
                    <a:cubicBezTo>
                      <a:pt x="438317" y="311007"/>
                      <a:pt x="427001" y="290038"/>
                      <a:pt x="408209" y="277709"/>
                    </a:cubicBezTo>
                    <a:lnTo>
                      <a:pt x="457358" y="133405"/>
                    </a:lnTo>
                    <a:cubicBezTo>
                      <a:pt x="494182" y="133405"/>
                      <a:pt x="524033" y="103554"/>
                      <a:pt x="524033" y="6673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BD7390B7-8A5B-2334-3AE9-8EAB04C90037}"/>
                  </a:ext>
                </a:extLst>
              </p:cNvPr>
              <p:cNvSpPr/>
              <p:nvPr/>
            </p:nvSpPr>
            <p:spPr>
              <a:xfrm>
                <a:off x="3547264" y="4934713"/>
                <a:ext cx="204588" cy="207553"/>
              </a:xfrm>
              <a:custGeom>
                <a:avLst/>
                <a:gdLst>
                  <a:gd name="connsiteX0" fmla="*/ 57150 w 657225"/>
                  <a:gd name="connsiteY0" fmla="*/ 0 h 666750"/>
                  <a:gd name="connsiteX1" fmla="*/ 0 w 657225"/>
                  <a:gd name="connsiteY1" fmla="*/ 0 h 666750"/>
                  <a:gd name="connsiteX2" fmla="*/ 0 w 657225"/>
                  <a:gd name="connsiteY2" fmla="*/ 666750 h 666750"/>
                  <a:gd name="connsiteX3" fmla="*/ 657225 w 657225"/>
                  <a:gd name="connsiteY3" fmla="*/ 666750 h 666750"/>
                  <a:gd name="connsiteX4" fmla="*/ 657225 w 657225"/>
                  <a:gd name="connsiteY4" fmla="*/ 609600 h 666750"/>
                  <a:gd name="connsiteX5" fmla="*/ 57150 w 657225"/>
                  <a:gd name="connsiteY5" fmla="*/ 609600 h 666750"/>
                  <a:gd name="connsiteX6" fmla="*/ 57150 w 657225"/>
                  <a:gd name="connsiteY6" fmla="*/ 0 h 666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7225" h="666750">
                    <a:moveTo>
                      <a:pt x="57150" y="0"/>
                    </a:moveTo>
                    <a:lnTo>
                      <a:pt x="0" y="0"/>
                    </a:lnTo>
                    <a:lnTo>
                      <a:pt x="0" y="666750"/>
                    </a:lnTo>
                    <a:lnTo>
                      <a:pt x="657225" y="666750"/>
                    </a:lnTo>
                    <a:lnTo>
                      <a:pt x="657225" y="609600"/>
                    </a:lnTo>
                    <a:lnTo>
                      <a:pt x="57150" y="609600"/>
                    </a:lnTo>
                    <a:lnTo>
                      <a:pt x="5715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</p:grp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9CEFDB79-82AA-82D6-8FD3-149874713E78}"/>
              </a:ext>
            </a:extLst>
          </p:cNvPr>
          <p:cNvGrpSpPr/>
          <p:nvPr/>
        </p:nvGrpSpPr>
        <p:grpSpPr>
          <a:xfrm>
            <a:off x="6545630" y="2236444"/>
            <a:ext cx="3310573" cy="672687"/>
            <a:chOff x="7372667" y="1262023"/>
            <a:chExt cx="3310573" cy="646331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9529F96-6A83-AB22-9994-47429BE83819}"/>
                </a:ext>
              </a:extLst>
            </p:cNvPr>
            <p:cNvSpPr txBox="1"/>
            <p:nvPr/>
          </p:nvSpPr>
          <p:spPr>
            <a:xfrm>
              <a:off x="7372667" y="1373254"/>
              <a:ext cx="3310573" cy="3074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endParaRPr lang="en-US" sz="1100" b="1" dirty="0">
                <a:solidFill>
                  <a:schemeClr val="bg1"/>
                </a:solidFill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146D350F-8DB3-4E30-9939-486DCB0712B8}"/>
                </a:ext>
              </a:extLst>
            </p:cNvPr>
            <p:cNvSpPr txBox="1"/>
            <p:nvPr/>
          </p:nvSpPr>
          <p:spPr>
            <a:xfrm>
              <a:off x="7599073" y="1262023"/>
              <a:ext cx="266646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200" b="1" dirty="0"/>
                <a:t>Logistic Regression</a:t>
              </a:r>
            </a:p>
            <a:p>
              <a:endParaRPr lang="en-ID" sz="1400" b="1" dirty="0">
                <a:solidFill>
                  <a:schemeClr val="bg1"/>
                </a:solidFill>
                <a:latin typeface="Inter" panose="020B0502030000000004" pitchFamily="34" charset="0"/>
                <a:ea typeface="Inter" panose="020B05020300000000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B19D86BA-2722-899F-E17D-6990AEBE422B}"/>
              </a:ext>
            </a:extLst>
          </p:cNvPr>
          <p:cNvSpPr/>
          <p:nvPr/>
        </p:nvSpPr>
        <p:spPr>
          <a:xfrm>
            <a:off x="4749071" y="4091815"/>
            <a:ext cx="5464233" cy="1712422"/>
          </a:xfrm>
          <a:prstGeom prst="roundRect">
            <a:avLst>
              <a:gd name="adj" fmla="val 6818"/>
            </a:avLst>
          </a:prstGeom>
          <a:gradFill>
            <a:gsLst>
              <a:gs pos="0">
                <a:srgbClr val="9824E9"/>
              </a:gs>
              <a:gs pos="100000">
                <a:srgbClr val="7A25FE"/>
              </a:gs>
            </a:gsLst>
            <a:lin ang="5400000" scaled="1"/>
          </a:gradFill>
          <a:ln>
            <a:noFill/>
          </a:ln>
          <a:effectLst>
            <a:outerShdw blurRad="101600" dist="38100" dir="2700000" sx="101000" sy="101000" algn="tl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389FD58-4F76-0BBA-2919-1305A180FC1D}"/>
              </a:ext>
            </a:extLst>
          </p:cNvPr>
          <p:cNvGrpSpPr/>
          <p:nvPr/>
        </p:nvGrpSpPr>
        <p:grpSpPr>
          <a:xfrm>
            <a:off x="5206012" y="4490992"/>
            <a:ext cx="914068" cy="914068"/>
            <a:chOff x="7615657" y="4745246"/>
            <a:chExt cx="1010182" cy="1010182"/>
          </a:xfrm>
        </p:grpSpPr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614F149C-26ED-4474-C600-F96578271880}"/>
                </a:ext>
              </a:extLst>
            </p:cNvPr>
            <p:cNvSpPr/>
            <p:nvPr/>
          </p:nvSpPr>
          <p:spPr>
            <a:xfrm>
              <a:off x="7615657" y="4745246"/>
              <a:ext cx="1010182" cy="1010182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2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B410CA16-6DD9-341C-7EEB-B572DD73B35A}"/>
                </a:ext>
              </a:extLst>
            </p:cNvPr>
            <p:cNvSpPr/>
            <p:nvPr/>
          </p:nvSpPr>
          <p:spPr>
            <a:xfrm rot="4500000">
              <a:off x="7735773" y="4865363"/>
              <a:ext cx="769951" cy="769947"/>
            </a:xfrm>
            <a:prstGeom prst="ellipse">
              <a:avLst/>
            </a:pr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D7C0607B-41C4-7140-03CF-57B7F2F0198A}"/>
                </a:ext>
              </a:extLst>
            </p:cNvPr>
            <p:cNvGrpSpPr/>
            <p:nvPr/>
          </p:nvGrpSpPr>
          <p:grpSpPr>
            <a:xfrm>
              <a:off x="7941703" y="5068681"/>
              <a:ext cx="358089" cy="363310"/>
              <a:chOff x="3547264" y="4934695"/>
              <a:chExt cx="204588" cy="207571"/>
            </a:xfrm>
            <a:gradFill>
              <a:gsLst>
                <a:gs pos="0">
                  <a:srgbClr val="9824E9"/>
                </a:gs>
                <a:gs pos="100000">
                  <a:srgbClr val="7A25FE"/>
                </a:gs>
              </a:gsLst>
              <a:lin ang="5400000" scaled="1"/>
            </a:gradFill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8F174821-3E0B-B544-BE51-CC09579C00FA}"/>
                  </a:ext>
                </a:extLst>
              </p:cNvPr>
              <p:cNvSpPr/>
              <p:nvPr/>
            </p:nvSpPr>
            <p:spPr>
              <a:xfrm>
                <a:off x="3579829" y="4934695"/>
                <a:ext cx="163077" cy="177903"/>
              </a:xfrm>
              <a:custGeom>
                <a:avLst/>
                <a:gdLst>
                  <a:gd name="connsiteX0" fmla="*/ 524033 w 523875"/>
                  <a:gd name="connsiteY0" fmla="*/ 66730 h 571500"/>
                  <a:gd name="connsiteX1" fmla="*/ 457414 w 523875"/>
                  <a:gd name="connsiteY1" fmla="*/ 0 h 571500"/>
                  <a:gd name="connsiteX2" fmla="*/ 390683 w 523875"/>
                  <a:gd name="connsiteY2" fmla="*/ 66620 h 571500"/>
                  <a:gd name="connsiteX3" fmla="*/ 420973 w 523875"/>
                  <a:gd name="connsiteY3" fmla="*/ 122547 h 571500"/>
                  <a:gd name="connsiteX4" fmla="*/ 371633 w 523875"/>
                  <a:gd name="connsiteY4" fmla="*/ 266755 h 571500"/>
                  <a:gd name="connsiteX5" fmla="*/ 371633 w 523875"/>
                  <a:gd name="connsiteY5" fmla="*/ 266755 h 571500"/>
                  <a:gd name="connsiteX6" fmla="*/ 333533 w 523875"/>
                  <a:gd name="connsiteY6" fmla="*/ 278662 h 571500"/>
                  <a:gd name="connsiteX7" fmla="*/ 234092 w 523875"/>
                  <a:gd name="connsiteY7" fmla="*/ 204081 h 571500"/>
                  <a:gd name="connsiteX8" fmla="*/ 194632 w 523875"/>
                  <a:gd name="connsiteY8" fmla="*/ 118442 h 571500"/>
                  <a:gd name="connsiteX9" fmla="*/ 108994 w 523875"/>
                  <a:gd name="connsiteY9" fmla="*/ 157902 h 571500"/>
                  <a:gd name="connsiteX10" fmla="*/ 134270 w 523875"/>
                  <a:gd name="connsiteY10" fmla="*/ 236275 h 571500"/>
                  <a:gd name="connsiteX11" fmla="*/ 70739 w 523875"/>
                  <a:gd name="connsiteY11" fmla="*/ 438205 h 571500"/>
                  <a:gd name="connsiteX12" fmla="*/ 66833 w 523875"/>
                  <a:gd name="connsiteY12" fmla="*/ 438205 h 571500"/>
                  <a:gd name="connsiteX13" fmla="*/ 0 w 523875"/>
                  <a:gd name="connsiteY13" fmla="*/ 504721 h 571500"/>
                  <a:gd name="connsiteX14" fmla="*/ 66516 w 523875"/>
                  <a:gd name="connsiteY14" fmla="*/ 571555 h 571500"/>
                  <a:gd name="connsiteX15" fmla="*/ 133349 w 523875"/>
                  <a:gd name="connsiteY15" fmla="*/ 505038 h 571500"/>
                  <a:gd name="connsiteX16" fmla="*/ 106553 w 523875"/>
                  <a:gd name="connsiteY16" fmla="*/ 451445 h 571500"/>
                  <a:gd name="connsiteX17" fmla="*/ 170656 w 523875"/>
                  <a:gd name="connsiteY17" fmla="*/ 247705 h 571500"/>
                  <a:gd name="connsiteX18" fmla="*/ 171608 w 523875"/>
                  <a:gd name="connsiteY18" fmla="*/ 247705 h 571500"/>
                  <a:gd name="connsiteX19" fmla="*/ 211232 w 523875"/>
                  <a:gd name="connsiteY19" fmla="*/ 234561 h 571500"/>
                  <a:gd name="connsiteX20" fmla="*/ 309816 w 523875"/>
                  <a:gd name="connsiteY20" fmla="*/ 308380 h 571500"/>
                  <a:gd name="connsiteX21" fmla="*/ 304958 w 523875"/>
                  <a:gd name="connsiteY21" fmla="*/ 333430 h 571500"/>
                  <a:gd name="connsiteX22" fmla="*/ 371608 w 523875"/>
                  <a:gd name="connsiteY22" fmla="*/ 400131 h 571500"/>
                  <a:gd name="connsiteX23" fmla="*/ 438308 w 523875"/>
                  <a:gd name="connsiteY23" fmla="*/ 333483 h 571500"/>
                  <a:gd name="connsiteX24" fmla="*/ 408209 w 523875"/>
                  <a:gd name="connsiteY24" fmla="*/ 277709 h 571500"/>
                  <a:gd name="connsiteX25" fmla="*/ 457358 w 523875"/>
                  <a:gd name="connsiteY25" fmla="*/ 133405 h 571500"/>
                  <a:gd name="connsiteX26" fmla="*/ 524033 w 523875"/>
                  <a:gd name="connsiteY26" fmla="*/ 66730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523875" h="571500">
                    <a:moveTo>
                      <a:pt x="524033" y="66730"/>
                    </a:moveTo>
                    <a:cubicBezTo>
                      <a:pt x="524064" y="29907"/>
                      <a:pt x="494237" y="31"/>
                      <a:pt x="457414" y="0"/>
                    </a:cubicBezTo>
                    <a:cubicBezTo>
                      <a:pt x="420590" y="-30"/>
                      <a:pt x="390714" y="29796"/>
                      <a:pt x="390683" y="66620"/>
                    </a:cubicBezTo>
                    <a:cubicBezTo>
                      <a:pt x="390664" y="89186"/>
                      <a:pt x="402062" y="110232"/>
                      <a:pt x="420973" y="122547"/>
                    </a:cubicBezTo>
                    <a:lnTo>
                      <a:pt x="371633" y="266755"/>
                    </a:lnTo>
                    <a:lnTo>
                      <a:pt x="371633" y="266755"/>
                    </a:lnTo>
                    <a:cubicBezTo>
                      <a:pt x="358015" y="266740"/>
                      <a:pt x="344719" y="270895"/>
                      <a:pt x="333533" y="278662"/>
                    </a:cubicBezTo>
                    <a:lnTo>
                      <a:pt x="234092" y="204081"/>
                    </a:lnTo>
                    <a:cubicBezTo>
                      <a:pt x="246844" y="169536"/>
                      <a:pt x="229177" y="131194"/>
                      <a:pt x="194632" y="118442"/>
                    </a:cubicBezTo>
                    <a:cubicBezTo>
                      <a:pt x="160087" y="105690"/>
                      <a:pt x="121745" y="123356"/>
                      <a:pt x="108994" y="157902"/>
                    </a:cubicBezTo>
                    <a:cubicBezTo>
                      <a:pt x="98352" y="186730"/>
                      <a:pt x="108791" y="219097"/>
                      <a:pt x="134270" y="236275"/>
                    </a:cubicBezTo>
                    <a:lnTo>
                      <a:pt x="70739" y="438205"/>
                    </a:lnTo>
                    <a:lnTo>
                      <a:pt x="66833" y="438205"/>
                    </a:lnTo>
                    <a:cubicBezTo>
                      <a:pt x="30010" y="438118"/>
                      <a:pt x="88" y="467898"/>
                      <a:pt x="0" y="504721"/>
                    </a:cubicBezTo>
                    <a:cubicBezTo>
                      <a:pt x="-87" y="541545"/>
                      <a:pt x="29692" y="571468"/>
                      <a:pt x="66516" y="571555"/>
                    </a:cubicBezTo>
                    <a:cubicBezTo>
                      <a:pt x="103340" y="571643"/>
                      <a:pt x="133262" y="541862"/>
                      <a:pt x="133349" y="505038"/>
                    </a:cubicBezTo>
                    <a:cubicBezTo>
                      <a:pt x="133400" y="483941"/>
                      <a:pt x="123461" y="464064"/>
                      <a:pt x="106553" y="451445"/>
                    </a:cubicBezTo>
                    <a:lnTo>
                      <a:pt x="170656" y="247705"/>
                    </a:lnTo>
                    <a:lnTo>
                      <a:pt x="171608" y="247705"/>
                    </a:lnTo>
                    <a:cubicBezTo>
                      <a:pt x="185882" y="247679"/>
                      <a:pt x="199772" y="243071"/>
                      <a:pt x="211232" y="234561"/>
                    </a:cubicBezTo>
                    <a:lnTo>
                      <a:pt x="309816" y="308380"/>
                    </a:lnTo>
                    <a:cubicBezTo>
                      <a:pt x="306644" y="316352"/>
                      <a:pt x="304996" y="324849"/>
                      <a:pt x="304958" y="333430"/>
                    </a:cubicBezTo>
                    <a:cubicBezTo>
                      <a:pt x="304944" y="370254"/>
                      <a:pt x="334784" y="400117"/>
                      <a:pt x="371608" y="400131"/>
                    </a:cubicBezTo>
                    <a:cubicBezTo>
                      <a:pt x="408431" y="400145"/>
                      <a:pt x="438294" y="370305"/>
                      <a:pt x="438308" y="333483"/>
                    </a:cubicBezTo>
                    <a:cubicBezTo>
                      <a:pt x="438317" y="311007"/>
                      <a:pt x="427001" y="290038"/>
                      <a:pt x="408209" y="277709"/>
                    </a:cubicBezTo>
                    <a:lnTo>
                      <a:pt x="457358" y="133405"/>
                    </a:lnTo>
                    <a:cubicBezTo>
                      <a:pt x="494182" y="133405"/>
                      <a:pt x="524033" y="103554"/>
                      <a:pt x="524033" y="6673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07B5484A-C279-DF30-93A7-9FBC8211DCB3}"/>
                  </a:ext>
                </a:extLst>
              </p:cNvPr>
              <p:cNvSpPr/>
              <p:nvPr/>
            </p:nvSpPr>
            <p:spPr>
              <a:xfrm>
                <a:off x="3547264" y="4934713"/>
                <a:ext cx="204588" cy="207553"/>
              </a:xfrm>
              <a:custGeom>
                <a:avLst/>
                <a:gdLst>
                  <a:gd name="connsiteX0" fmla="*/ 57150 w 657225"/>
                  <a:gd name="connsiteY0" fmla="*/ 0 h 666750"/>
                  <a:gd name="connsiteX1" fmla="*/ 0 w 657225"/>
                  <a:gd name="connsiteY1" fmla="*/ 0 h 666750"/>
                  <a:gd name="connsiteX2" fmla="*/ 0 w 657225"/>
                  <a:gd name="connsiteY2" fmla="*/ 666750 h 666750"/>
                  <a:gd name="connsiteX3" fmla="*/ 657225 w 657225"/>
                  <a:gd name="connsiteY3" fmla="*/ 666750 h 666750"/>
                  <a:gd name="connsiteX4" fmla="*/ 657225 w 657225"/>
                  <a:gd name="connsiteY4" fmla="*/ 609600 h 666750"/>
                  <a:gd name="connsiteX5" fmla="*/ 57150 w 657225"/>
                  <a:gd name="connsiteY5" fmla="*/ 609600 h 666750"/>
                  <a:gd name="connsiteX6" fmla="*/ 57150 w 657225"/>
                  <a:gd name="connsiteY6" fmla="*/ 0 h 666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7225" h="666750">
                    <a:moveTo>
                      <a:pt x="57150" y="0"/>
                    </a:moveTo>
                    <a:lnTo>
                      <a:pt x="0" y="0"/>
                    </a:lnTo>
                    <a:lnTo>
                      <a:pt x="0" y="666750"/>
                    </a:lnTo>
                    <a:lnTo>
                      <a:pt x="657225" y="666750"/>
                    </a:lnTo>
                    <a:lnTo>
                      <a:pt x="657225" y="609600"/>
                    </a:lnTo>
                    <a:lnTo>
                      <a:pt x="57150" y="609600"/>
                    </a:lnTo>
                    <a:lnTo>
                      <a:pt x="5715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</p:grp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E9D8B8CE-A8E7-E2D3-0034-07EEBDA7967A}"/>
              </a:ext>
            </a:extLst>
          </p:cNvPr>
          <p:cNvGrpSpPr/>
          <p:nvPr/>
        </p:nvGrpSpPr>
        <p:grpSpPr>
          <a:xfrm>
            <a:off x="6535434" y="4727449"/>
            <a:ext cx="3310573" cy="668477"/>
            <a:chOff x="7372667" y="1373254"/>
            <a:chExt cx="3310573" cy="642286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BCD759A3-3459-9F24-74EC-A4B3ABFCE6AA}"/>
                </a:ext>
              </a:extLst>
            </p:cNvPr>
            <p:cNvSpPr txBox="1"/>
            <p:nvPr/>
          </p:nvSpPr>
          <p:spPr>
            <a:xfrm>
              <a:off x="7372667" y="1373254"/>
              <a:ext cx="3310573" cy="2661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sz="1200" b="1" dirty="0">
                <a:solidFill>
                  <a:schemeClr val="bg1"/>
                </a:solidFill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56600D4D-D7F2-25B1-20A0-2A841481A910}"/>
                </a:ext>
              </a:extLst>
            </p:cNvPr>
            <p:cNvSpPr txBox="1"/>
            <p:nvPr/>
          </p:nvSpPr>
          <p:spPr>
            <a:xfrm>
              <a:off x="7694721" y="1394532"/>
              <a:ext cx="2666464" cy="6210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200" b="1" dirty="0"/>
                <a:t>Random Forest</a:t>
              </a:r>
            </a:p>
            <a:p>
              <a:endParaRPr lang="en-ID" sz="1400" b="1" dirty="0">
                <a:solidFill>
                  <a:schemeClr val="bg1"/>
                </a:solidFill>
                <a:latin typeface="Inter" panose="020B0502030000000004" pitchFamily="34" charset="0"/>
                <a:ea typeface="Inter" panose="020B0502030000000004" pitchFamily="34" charset="0"/>
                <a:cs typeface="Open Sans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42086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9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26074</TotalTime>
  <Words>1425</Words>
  <Application>Microsoft Office PowerPoint</Application>
  <PresentationFormat>Widescreen</PresentationFormat>
  <Paragraphs>188</Paragraphs>
  <Slides>20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31" baseType="lpstr">
      <vt:lpstr>Meiryo</vt:lpstr>
      <vt:lpstr>-apple-system</vt:lpstr>
      <vt:lpstr>Arial</vt:lpstr>
      <vt:lpstr>Arimo</vt:lpstr>
      <vt:lpstr>Calibri</vt:lpstr>
      <vt:lpstr>Inter</vt:lpstr>
      <vt:lpstr>Inter SemiBold</vt:lpstr>
      <vt:lpstr>Outfit Extra Bold</vt:lpstr>
      <vt:lpstr>Trebuchet MS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Bff 3214</dc:creator>
  <cp:lastModifiedBy>zeyad mahmoud</cp:lastModifiedBy>
  <cp:revision>279</cp:revision>
  <dcterms:created xsi:type="dcterms:W3CDTF">2021-04-02T18:21:01Z</dcterms:created>
  <dcterms:modified xsi:type="dcterms:W3CDTF">2024-10-14T19:32:51Z</dcterms:modified>
</cp:coreProperties>
</file>

<file path=docProps/thumbnail.jpeg>
</file>